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4"/>
  </p:handoutMasterIdLst>
  <p:sldIdLst>
    <p:sldId id="256" r:id="rId2"/>
    <p:sldId id="257" r:id="rId3"/>
    <p:sldId id="258" r:id="rId4"/>
    <p:sldId id="259" r:id="rId5"/>
    <p:sldId id="260" r:id="rId6"/>
    <p:sldId id="264" r:id="rId7"/>
    <p:sldId id="261" r:id="rId8"/>
    <p:sldId id="265" r:id="rId9"/>
    <p:sldId id="262" r:id="rId10"/>
    <p:sldId id="266" r:id="rId11"/>
    <p:sldId id="263" r:id="rId12"/>
    <p:sldId id="267" r:id="rId13"/>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6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5441C298-9802-4206-97DA-3A98EC8B6770}" type="datetimeFigureOut">
              <a:rPr lang="fr-FR" smtClean="0"/>
              <a:t>20/09/2016</a:t>
            </a:fld>
            <a:endParaRPr lang="fr-FR"/>
          </a:p>
        </p:txBody>
      </p:sp>
      <p:sp>
        <p:nvSpPr>
          <p:cNvPr id="4" name="Footer Placeholder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29FAC2E3-6E54-4A94-90A6-C47C84E93439}" type="slidenum">
              <a:rPr lang="fr-FR" smtClean="0"/>
              <a:t>‹#›</a:t>
            </a:fld>
            <a:endParaRPr lang="fr-FR"/>
          </a:p>
        </p:txBody>
      </p:sp>
    </p:spTree>
    <p:extLst>
      <p:ext uri="{BB962C8B-B14F-4D97-AF65-F5344CB8AC3E}">
        <p14:creationId xmlns:p14="http://schemas.microsoft.com/office/powerpoint/2010/main" val="87822077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6E619BB9-BECC-46A9-B2E8-5E3DF28FB387}" type="datetimeFigureOut">
              <a:rPr lang="en-NZ" smtClean="0"/>
              <a:t>20/09/2016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FFCB939-353F-4B2E-B803-D43FFFC903C9}" type="slidenum">
              <a:rPr lang="en-NZ" smtClean="0"/>
              <a:t>‹#›</a:t>
            </a:fld>
            <a:endParaRPr lang="en-NZ"/>
          </a:p>
        </p:txBody>
      </p:sp>
    </p:spTree>
    <p:extLst>
      <p:ext uri="{BB962C8B-B14F-4D97-AF65-F5344CB8AC3E}">
        <p14:creationId xmlns:p14="http://schemas.microsoft.com/office/powerpoint/2010/main" val="141675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6E619BB9-BECC-46A9-B2E8-5E3DF28FB387}" type="datetimeFigureOut">
              <a:rPr lang="en-NZ" smtClean="0"/>
              <a:t>20/09/2016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FFCB939-353F-4B2E-B803-D43FFFC903C9}" type="slidenum">
              <a:rPr lang="en-NZ" smtClean="0"/>
              <a:t>‹#›</a:t>
            </a:fld>
            <a:endParaRPr lang="en-NZ"/>
          </a:p>
        </p:txBody>
      </p:sp>
    </p:spTree>
    <p:extLst>
      <p:ext uri="{BB962C8B-B14F-4D97-AF65-F5344CB8AC3E}">
        <p14:creationId xmlns:p14="http://schemas.microsoft.com/office/powerpoint/2010/main" val="1900547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6E619BB9-BECC-46A9-B2E8-5E3DF28FB387}" type="datetimeFigureOut">
              <a:rPr lang="en-NZ" smtClean="0"/>
              <a:t>20/09/2016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FFCB939-353F-4B2E-B803-D43FFFC903C9}" type="slidenum">
              <a:rPr lang="en-NZ" smtClean="0"/>
              <a:t>‹#›</a:t>
            </a:fld>
            <a:endParaRPr lang="en-NZ"/>
          </a:p>
        </p:txBody>
      </p:sp>
    </p:spTree>
    <p:extLst>
      <p:ext uri="{BB962C8B-B14F-4D97-AF65-F5344CB8AC3E}">
        <p14:creationId xmlns:p14="http://schemas.microsoft.com/office/powerpoint/2010/main" val="160506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6E619BB9-BECC-46A9-B2E8-5E3DF28FB387}" type="datetimeFigureOut">
              <a:rPr lang="en-NZ" smtClean="0"/>
              <a:t>20/09/2016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FFCB939-353F-4B2E-B803-D43FFFC903C9}" type="slidenum">
              <a:rPr lang="en-NZ" smtClean="0"/>
              <a:t>‹#›</a:t>
            </a:fld>
            <a:endParaRPr lang="en-NZ"/>
          </a:p>
        </p:txBody>
      </p:sp>
    </p:spTree>
    <p:extLst>
      <p:ext uri="{BB962C8B-B14F-4D97-AF65-F5344CB8AC3E}">
        <p14:creationId xmlns:p14="http://schemas.microsoft.com/office/powerpoint/2010/main" val="1488706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619BB9-BECC-46A9-B2E8-5E3DF28FB387}" type="datetimeFigureOut">
              <a:rPr lang="en-NZ" smtClean="0"/>
              <a:t>20/09/2016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FFCB939-353F-4B2E-B803-D43FFFC903C9}" type="slidenum">
              <a:rPr lang="en-NZ" smtClean="0"/>
              <a:t>‹#›</a:t>
            </a:fld>
            <a:endParaRPr lang="en-NZ"/>
          </a:p>
        </p:txBody>
      </p:sp>
    </p:spTree>
    <p:extLst>
      <p:ext uri="{BB962C8B-B14F-4D97-AF65-F5344CB8AC3E}">
        <p14:creationId xmlns:p14="http://schemas.microsoft.com/office/powerpoint/2010/main" val="3791283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6E619BB9-BECC-46A9-B2E8-5E3DF28FB387}" type="datetimeFigureOut">
              <a:rPr lang="en-NZ" smtClean="0"/>
              <a:t>20/09/2016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3FFCB939-353F-4B2E-B803-D43FFFC903C9}" type="slidenum">
              <a:rPr lang="en-NZ" smtClean="0"/>
              <a:t>‹#›</a:t>
            </a:fld>
            <a:endParaRPr lang="en-NZ"/>
          </a:p>
        </p:txBody>
      </p:sp>
    </p:spTree>
    <p:extLst>
      <p:ext uri="{BB962C8B-B14F-4D97-AF65-F5344CB8AC3E}">
        <p14:creationId xmlns:p14="http://schemas.microsoft.com/office/powerpoint/2010/main" val="1991489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6E619BB9-BECC-46A9-B2E8-5E3DF28FB387}" type="datetimeFigureOut">
              <a:rPr lang="en-NZ" smtClean="0"/>
              <a:t>20/09/2016</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3FFCB939-353F-4B2E-B803-D43FFFC903C9}" type="slidenum">
              <a:rPr lang="en-NZ" smtClean="0"/>
              <a:t>‹#›</a:t>
            </a:fld>
            <a:endParaRPr lang="en-NZ"/>
          </a:p>
        </p:txBody>
      </p:sp>
    </p:spTree>
    <p:extLst>
      <p:ext uri="{BB962C8B-B14F-4D97-AF65-F5344CB8AC3E}">
        <p14:creationId xmlns:p14="http://schemas.microsoft.com/office/powerpoint/2010/main" val="2113893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6E619BB9-BECC-46A9-B2E8-5E3DF28FB387}" type="datetimeFigureOut">
              <a:rPr lang="en-NZ" smtClean="0"/>
              <a:t>20/09/2016</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3FFCB939-353F-4B2E-B803-D43FFFC903C9}" type="slidenum">
              <a:rPr lang="en-NZ" smtClean="0"/>
              <a:t>‹#›</a:t>
            </a:fld>
            <a:endParaRPr lang="en-NZ"/>
          </a:p>
        </p:txBody>
      </p:sp>
    </p:spTree>
    <p:extLst>
      <p:ext uri="{BB962C8B-B14F-4D97-AF65-F5344CB8AC3E}">
        <p14:creationId xmlns:p14="http://schemas.microsoft.com/office/powerpoint/2010/main" val="3985194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619BB9-BECC-46A9-B2E8-5E3DF28FB387}" type="datetimeFigureOut">
              <a:rPr lang="en-NZ" smtClean="0"/>
              <a:t>20/09/2016</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3FFCB939-353F-4B2E-B803-D43FFFC903C9}" type="slidenum">
              <a:rPr lang="en-NZ" smtClean="0"/>
              <a:t>‹#›</a:t>
            </a:fld>
            <a:endParaRPr lang="en-NZ"/>
          </a:p>
        </p:txBody>
      </p:sp>
    </p:spTree>
    <p:extLst>
      <p:ext uri="{BB962C8B-B14F-4D97-AF65-F5344CB8AC3E}">
        <p14:creationId xmlns:p14="http://schemas.microsoft.com/office/powerpoint/2010/main" val="4082411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619BB9-BECC-46A9-B2E8-5E3DF28FB387}" type="datetimeFigureOut">
              <a:rPr lang="en-NZ" smtClean="0"/>
              <a:t>20/09/2016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3FFCB939-353F-4B2E-B803-D43FFFC903C9}" type="slidenum">
              <a:rPr lang="en-NZ" smtClean="0"/>
              <a:t>‹#›</a:t>
            </a:fld>
            <a:endParaRPr lang="en-NZ"/>
          </a:p>
        </p:txBody>
      </p:sp>
    </p:spTree>
    <p:extLst>
      <p:ext uri="{BB962C8B-B14F-4D97-AF65-F5344CB8AC3E}">
        <p14:creationId xmlns:p14="http://schemas.microsoft.com/office/powerpoint/2010/main" val="1320265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619BB9-BECC-46A9-B2E8-5E3DF28FB387}" type="datetimeFigureOut">
              <a:rPr lang="en-NZ" smtClean="0"/>
              <a:t>20/09/2016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3FFCB939-353F-4B2E-B803-D43FFFC903C9}" type="slidenum">
              <a:rPr lang="en-NZ" smtClean="0"/>
              <a:t>‹#›</a:t>
            </a:fld>
            <a:endParaRPr lang="en-NZ"/>
          </a:p>
        </p:txBody>
      </p:sp>
    </p:spTree>
    <p:extLst>
      <p:ext uri="{BB962C8B-B14F-4D97-AF65-F5344CB8AC3E}">
        <p14:creationId xmlns:p14="http://schemas.microsoft.com/office/powerpoint/2010/main" val="2106490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619BB9-BECC-46A9-B2E8-5E3DF28FB387}" type="datetimeFigureOut">
              <a:rPr lang="en-NZ" smtClean="0"/>
              <a:t>20/09/2016</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CB939-353F-4B2E-B803-D43FFFC903C9}" type="slidenum">
              <a:rPr lang="en-NZ" smtClean="0"/>
              <a:t>‹#›</a:t>
            </a:fld>
            <a:endParaRPr lang="en-NZ"/>
          </a:p>
        </p:txBody>
      </p:sp>
    </p:spTree>
    <p:extLst>
      <p:ext uri="{BB962C8B-B14F-4D97-AF65-F5344CB8AC3E}">
        <p14:creationId xmlns:p14="http://schemas.microsoft.com/office/powerpoint/2010/main" val="19565526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6753"/>
            <a:ext cx="7772400" cy="936104"/>
          </a:xfrm>
        </p:spPr>
        <p:txBody>
          <a:bodyPr/>
          <a:lstStyle/>
          <a:p>
            <a:r>
              <a:rPr lang="en-NZ" dirty="0" smtClean="0"/>
              <a:t>Farmer behind the Food</a:t>
            </a:r>
            <a:endParaRPr lang="en-NZ" dirty="0"/>
          </a:p>
        </p:txBody>
      </p:sp>
      <p:sp>
        <p:nvSpPr>
          <p:cNvPr id="3" name="Subtitle 2"/>
          <p:cNvSpPr>
            <a:spLocks noGrp="1"/>
          </p:cNvSpPr>
          <p:nvPr>
            <p:ph type="subTitle" idx="1"/>
          </p:nvPr>
        </p:nvSpPr>
        <p:spPr>
          <a:xfrm>
            <a:off x="685800" y="2276872"/>
            <a:ext cx="7772400" cy="1368152"/>
          </a:xfrm>
        </p:spPr>
        <p:txBody>
          <a:bodyPr>
            <a:normAutofit fontScale="92500" lnSpcReduction="20000"/>
          </a:bodyPr>
          <a:lstStyle/>
          <a:p>
            <a:r>
              <a:rPr lang="en-NZ" dirty="0" smtClean="0"/>
              <a:t>Promoting local produce in everyday eating</a:t>
            </a:r>
          </a:p>
          <a:p>
            <a:endParaRPr lang="en-NZ" dirty="0" smtClean="0"/>
          </a:p>
          <a:p>
            <a:r>
              <a:rPr lang="en-NZ" sz="2600" dirty="0" smtClean="0">
                <a:solidFill>
                  <a:schemeClr val="tx1"/>
                </a:solidFill>
              </a:rPr>
              <a:t>Charlotte Chan Mow, Orator Hotel, Samoa</a:t>
            </a:r>
          </a:p>
          <a:p>
            <a:endParaRPr lang="en-N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5175" y="4005064"/>
            <a:ext cx="2533650"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15626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a:bodyPr>
          <a:lstStyle/>
          <a:p>
            <a:r>
              <a:rPr lang="en-NZ" sz="2400" dirty="0" smtClean="0"/>
              <a:t>TV Program Food Hospital based in UK are pushing the use of food to cure, prevent or save people from taking medicines to cure themselves. Our ancestors have passed to us through generations secrets of all the goodness of our local cuisines. We must continue to pass that our children.</a:t>
            </a:r>
          </a:p>
          <a:p>
            <a:pPr marL="0" indent="0">
              <a:buNone/>
            </a:pPr>
            <a:r>
              <a:rPr lang="en-NZ" sz="2400" dirty="0" smtClean="0"/>
              <a:t>     As the saying goes “YOU ARE WHAT YOU EAT” Promoting our </a:t>
            </a:r>
          </a:p>
          <a:p>
            <a:pPr marL="0" indent="0">
              <a:buNone/>
            </a:pPr>
            <a:r>
              <a:rPr lang="en-NZ" sz="2400" dirty="0" smtClean="0"/>
              <a:t>     healthy local cuisine and secret beauty tips using food and </a:t>
            </a:r>
          </a:p>
          <a:p>
            <a:pPr marL="0" indent="0">
              <a:buNone/>
            </a:pPr>
            <a:r>
              <a:rPr lang="en-NZ" sz="2400" dirty="0" smtClean="0"/>
              <a:t>     herbal medicine is such a great Tourist Destination promoting</a:t>
            </a:r>
          </a:p>
          <a:p>
            <a:pPr marL="0" indent="0">
              <a:buNone/>
            </a:pPr>
            <a:r>
              <a:rPr lang="en-NZ" sz="2400" dirty="0"/>
              <a:t> </a:t>
            </a:r>
            <a:r>
              <a:rPr lang="en-NZ" sz="2400" dirty="0" smtClean="0"/>
              <a:t>     factor.</a:t>
            </a:r>
          </a:p>
          <a:p>
            <a:endParaRPr lang="en-NZ" dirty="0"/>
          </a:p>
        </p:txBody>
      </p:sp>
    </p:spTree>
    <p:extLst>
      <p:ext uri="{BB962C8B-B14F-4D97-AF65-F5344CB8AC3E}">
        <p14:creationId xmlns:p14="http://schemas.microsoft.com/office/powerpoint/2010/main" val="34669331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lstStyle/>
          <a:p>
            <a:endParaRPr lang="en-NZ" dirty="0" smtClean="0"/>
          </a:p>
          <a:p>
            <a:endParaRPr lang="en-NZ"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548680"/>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548680"/>
            <a:ext cx="2238375"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2628900"/>
            <a:ext cx="2619375" cy="180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21387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915194"/>
            <a:ext cx="3538736" cy="280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908720"/>
            <a:ext cx="2736304"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41273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3200" b="1" dirty="0" smtClean="0"/>
              <a:t>Why is local cuisine important to Tourism</a:t>
            </a:r>
            <a:endParaRPr lang="en-NZ" sz="3200" b="1" dirty="0"/>
          </a:p>
        </p:txBody>
      </p:sp>
      <p:sp>
        <p:nvSpPr>
          <p:cNvPr id="3" name="Content Placeholder 2"/>
          <p:cNvSpPr>
            <a:spLocks noGrp="1"/>
          </p:cNvSpPr>
          <p:nvPr>
            <p:ph idx="1"/>
          </p:nvPr>
        </p:nvSpPr>
        <p:spPr>
          <a:xfrm>
            <a:off x="457200" y="2204864"/>
            <a:ext cx="8229600" cy="3921299"/>
          </a:xfrm>
        </p:spPr>
        <p:txBody>
          <a:bodyPr>
            <a:normAutofit fontScale="85000" lnSpcReduction="20000"/>
          </a:bodyPr>
          <a:lstStyle/>
          <a:p>
            <a:endParaRPr lang="en-NZ" dirty="0" smtClean="0"/>
          </a:p>
          <a:p>
            <a:endParaRPr lang="en-NZ" dirty="0" smtClean="0"/>
          </a:p>
          <a:p>
            <a:r>
              <a:rPr lang="en-NZ" sz="2800" dirty="0" smtClean="0"/>
              <a:t>Culture identifies people and this is one of the main reason that draws a person to pick a destination.</a:t>
            </a:r>
          </a:p>
          <a:p>
            <a:endParaRPr lang="en-NZ" sz="2800" dirty="0" smtClean="0"/>
          </a:p>
          <a:p>
            <a:r>
              <a:rPr lang="en-NZ" sz="2800" dirty="0" smtClean="0"/>
              <a:t>Food also identifies a country and can be a draw card to increase tourism in your country. We have seen this in the last 15 years people fascinated by food seen on TV.</a:t>
            </a:r>
          </a:p>
          <a:p>
            <a:endParaRPr lang="en-NZ" sz="2800" dirty="0" smtClean="0"/>
          </a:p>
          <a:p>
            <a:r>
              <a:rPr lang="en-NZ" sz="2800" dirty="0" smtClean="0"/>
              <a:t>Important to keep the local cuisine alive just like a country’s culture and language.</a:t>
            </a:r>
            <a:endParaRPr lang="en-NZ"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052736"/>
            <a:ext cx="6192688"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11265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b="1" dirty="0" smtClean="0"/>
              <a:t>Why is the relationship between a farmer and chef important</a:t>
            </a:r>
            <a:endParaRPr lang="en-NZ" b="1" dirty="0"/>
          </a:p>
        </p:txBody>
      </p:sp>
      <p:sp>
        <p:nvSpPr>
          <p:cNvPr id="3" name="Content Placeholder 2"/>
          <p:cNvSpPr>
            <a:spLocks noGrp="1"/>
          </p:cNvSpPr>
          <p:nvPr>
            <p:ph idx="1"/>
          </p:nvPr>
        </p:nvSpPr>
        <p:spPr/>
        <p:txBody>
          <a:bodyPr>
            <a:normAutofit fontScale="77500" lnSpcReduction="20000"/>
          </a:bodyPr>
          <a:lstStyle/>
          <a:p>
            <a:endParaRPr lang="en-NZ" dirty="0" smtClean="0"/>
          </a:p>
          <a:p>
            <a:endParaRPr lang="en-NZ" dirty="0"/>
          </a:p>
          <a:p>
            <a:r>
              <a:rPr lang="en-NZ" dirty="0" smtClean="0"/>
              <a:t>They both need each other</a:t>
            </a:r>
          </a:p>
          <a:p>
            <a:r>
              <a:rPr lang="en-NZ" dirty="0" smtClean="0"/>
              <a:t>To ensure that the ingredients to cook our local cuisine can still be cooked</a:t>
            </a:r>
          </a:p>
          <a:p>
            <a:r>
              <a:rPr lang="en-NZ" dirty="0" smtClean="0"/>
              <a:t>We need the food to be authentic and not using overseas products as substitutes</a:t>
            </a:r>
          </a:p>
          <a:p>
            <a:r>
              <a:rPr lang="en-NZ" dirty="0" smtClean="0"/>
              <a:t>To support the economy with the slogan “Buy local you support your neighbour”</a:t>
            </a:r>
          </a:p>
          <a:p>
            <a:r>
              <a:rPr lang="en-NZ" dirty="0" smtClean="0"/>
              <a:t>Continuous relationship of good supply of local produce means good local food.</a:t>
            </a:r>
          </a:p>
          <a:p>
            <a:r>
              <a:rPr lang="en-NZ" dirty="0" smtClean="0"/>
              <a:t>Good for the economy</a:t>
            </a:r>
            <a:endParaRPr lang="en-NZ" dirty="0"/>
          </a:p>
        </p:txBody>
      </p:sp>
    </p:spTree>
    <p:extLst>
      <p:ext uri="{BB962C8B-B14F-4D97-AF65-F5344CB8AC3E}">
        <p14:creationId xmlns:p14="http://schemas.microsoft.com/office/powerpoint/2010/main" val="41862925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b="1" dirty="0" smtClean="0"/>
              <a:t>Why is local cuisine cooking important to a chef</a:t>
            </a:r>
            <a:endParaRPr lang="en-NZ" b="1" dirty="0"/>
          </a:p>
        </p:txBody>
      </p:sp>
      <p:sp>
        <p:nvSpPr>
          <p:cNvPr id="3" name="Content Placeholder 2"/>
          <p:cNvSpPr>
            <a:spLocks noGrp="1"/>
          </p:cNvSpPr>
          <p:nvPr>
            <p:ph idx="1"/>
          </p:nvPr>
        </p:nvSpPr>
        <p:spPr/>
        <p:txBody>
          <a:bodyPr>
            <a:normAutofit fontScale="85000" lnSpcReduction="10000"/>
          </a:bodyPr>
          <a:lstStyle/>
          <a:p>
            <a:r>
              <a:rPr lang="en-NZ" dirty="0" smtClean="0"/>
              <a:t>Any tourist destination will promote every aspect local from their culture, language, sceneries and even food.</a:t>
            </a:r>
          </a:p>
          <a:p>
            <a:r>
              <a:rPr lang="en-NZ" dirty="0" smtClean="0"/>
              <a:t>Tourists first question on a menu is they want to try local food and to many disappointments as Restaurant operators and chefs we have it wrong. We try to cook the food our tourists are having everyday at home.</a:t>
            </a:r>
          </a:p>
          <a:p>
            <a:r>
              <a:rPr lang="en-NZ" dirty="0" smtClean="0"/>
              <a:t>Chefs need to use the local cuisine to promote the country. They need to use local produce to revamp a dish from another country  and make it local.</a:t>
            </a:r>
          </a:p>
          <a:p>
            <a:r>
              <a:rPr lang="en-NZ" dirty="0" smtClean="0"/>
              <a:t>Local cuisine is the next tourism factor of destination or in fact is already for many other countries.</a:t>
            </a:r>
            <a:endParaRPr lang="en-NZ" dirty="0"/>
          </a:p>
        </p:txBody>
      </p:sp>
    </p:spTree>
    <p:extLst>
      <p:ext uri="{BB962C8B-B14F-4D97-AF65-F5344CB8AC3E}">
        <p14:creationId xmlns:p14="http://schemas.microsoft.com/office/powerpoint/2010/main" val="18247088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b="1" dirty="0" smtClean="0"/>
              <a:t>What are farmers and chefs doing now</a:t>
            </a:r>
            <a:endParaRPr lang="en-NZ" b="1" dirty="0"/>
          </a:p>
        </p:txBody>
      </p:sp>
      <p:sp>
        <p:nvSpPr>
          <p:cNvPr id="3" name="Content Placeholder 2"/>
          <p:cNvSpPr>
            <a:spLocks noGrp="1"/>
          </p:cNvSpPr>
          <p:nvPr>
            <p:ph idx="1"/>
          </p:nvPr>
        </p:nvSpPr>
        <p:spPr/>
        <p:txBody>
          <a:bodyPr>
            <a:noAutofit/>
          </a:bodyPr>
          <a:lstStyle/>
          <a:p>
            <a:r>
              <a:rPr lang="en-NZ" sz="2400" dirty="0" smtClean="0"/>
              <a:t>Our Hotel we grow our own vegetables, fruits and herbs.</a:t>
            </a:r>
          </a:p>
          <a:p>
            <a:endParaRPr lang="en-NZ" sz="2400" dirty="0" smtClean="0"/>
          </a:p>
          <a:p>
            <a:r>
              <a:rPr lang="en-NZ" sz="2400" dirty="0" smtClean="0"/>
              <a:t>We belong to Farmers Association in Samoa. This way we get assistance on how to grow our produce and very important we have a great relationship with small and medium size plantations.</a:t>
            </a:r>
          </a:p>
          <a:p>
            <a:r>
              <a:rPr lang="en-NZ" sz="2400" dirty="0" smtClean="0"/>
              <a:t>We </a:t>
            </a:r>
            <a:r>
              <a:rPr lang="en-NZ" sz="2400" dirty="0" smtClean="0"/>
              <a:t>now tell farmers what is needed in Restaurants or hotels for their menus. They are aware that 4 things are important to us quality, consistency of supply, right type of produce and price.</a:t>
            </a:r>
          </a:p>
          <a:p>
            <a:r>
              <a:rPr lang="en-NZ" sz="2400" dirty="0" smtClean="0"/>
              <a:t>Our </a:t>
            </a:r>
            <a:r>
              <a:rPr lang="en-NZ" sz="2400" dirty="0" smtClean="0"/>
              <a:t>vegetables and herbs are grown openly where our guests can see where the fresh produce their eating is growing.</a:t>
            </a:r>
          </a:p>
          <a:p>
            <a:pPr marL="0" indent="0">
              <a:buNone/>
            </a:pPr>
            <a:endParaRPr lang="en-NZ" sz="2000" dirty="0"/>
          </a:p>
        </p:txBody>
      </p:sp>
    </p:spTree>
    <p:extLst>
      <p:ext uri="{BB962C8B-B14F-4D97-AF65-F5344CB8AC3E}">
        <p14:creationId xmlns:p14="http://schemas.microsoft.com/office/powerpoint/2010/main" val="10606036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a:bodyPr>
          <a:lstStyle/>
          <a:p>
            <a:r>
              <a:rPr lang="en-NZ" sz="2400" dirty="0" smtClean="0"/>
              <a:t>When there is excess produce we assist our farmers to sell their produce so that they will not struggle to sell and still feel positive and supply us consistently.</a:t>
            </a:r>
          </a:p>
          <a:p>
            <a:endParaRPr lang="en-NZ" sz="2400" dirty="0" smtClean="0"/>
          </a:p>
          <a:p>
            <a:r>
              <a:rPr lang="en-NZ" sz="2400" dirty="0" smtClean="0"/>
              <a:t>Working together to get species for certain produce such as fruits to try and get them to fruit all year.</a:t>
            </a:r>
          </a:p>
          <a:p>
            <a:endParaRPr lang="en-NZ" sz="2400" dirty="0"/>
          </a:p>
        </p:txBody>
      </p:sp>
    </p:spTree>
    <p:extLst>
      <p:ext uri="{BB962C8B-B14F-4D97-AF65-F5344CB8AC3E}">
        <p14:creationId xmlns:p14="http://schemas.microsoft.com/office/powerpoint/2010/main" val="7914000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NZ" b="1" dirty="0" smtClean="0"/>
              <a:t>Assistance in Training</a:t>
            </a:r>
            <a:endParaRPr lang="en-NZ" b="1" dirty="0"/>
          </a:p>
        </p:txBody>
      </p:sp>
      <p:sp>
        <p:nvSpPr>
          <p:cNvPr id="3" name="Content Placeholder 2"/>
          <p:cNvSpPr>
            <a:spLocks noGrp="1"/>
          </p:cNvSpPr>
          <p:nvPr>
            <p:ph idx="1"/>
          </p:nvPr>
        </p:nvSpPr>
        <p:spPr>
          <a:xfrm>
            <a:off x="467544" y="1196752"/>
            <a:ext cx="8219256" cy="5544616"/>
          </a:xfrm>
        </p:spPr>
        <p:txBody>
          <a:bodyPr>
            <a:noAutofit/>
          </a:bodyPr>
          <a:lstStyle/>
          <a:p>
            <a:r>
              <a:rPr lang="en-NZ" sz="2400" dirty="0" smtClean="0"/>
              <a:t>I joined in 2014 SPTO training for Agribusiness Culinary Course</a:t>
            </a:r>
          </a:p>
          <a:p>
            <a:r>
              <a:rPr lang="en-NZ" sz="2400" dirty="0" smtClean="0"/>
              <a:t>Found it very useful and what I learnt from their I used in July 2015 to </a:t>
            </a:r>
            <a:r>
              <a:rPr lang="en-NZ" sz="2000" dirty="0" smtClean="0"/>
              <a:t>revamp</a:t>
            </a:r>
            <a:r>
              <a:rPr lang="en-NZ" sz="2400" dirty="0" smtClean="0"/>
              <a:t> a very famous dish for the NZ Samoa friendship week competition.</a:t>
            </a:r>
          </a:p>
          <a:p>
            <a:r>
              <a:rPr lang="en-NZ" sz="2400" dirty="0" smtClean="0"/>
              <a:t>We recreated Beef Wellington by using local produce and still tasted like beef wellington but even better</a:t>
            </a:r>
          </a:p>
          <a:p>
            <a:r>
              <a:rPr lang="en-NZ" sz="2400" dirty="0" smtClean="0"/>
              <a:t>Going to courses as such and having people like Chef Colin Chung it was really an eye opening for myself. </a:t>
            </a:r>
            <a:endParaRPr lang="en-NZ" sz="2400" dirty="0"/>
          </a:p>
          <a:p>
            <a:r>
              <a:rPr lang="en-NZ" sz="2400" dirty="0" smtClean="0"/>
              <a:t>Sometimes we think we know it all but experiences from </a:t>
            </a:r>
          </a:p>
          <a:p>
            <a:pPr marL="0" indent="0">
              <a:buNone/>
            </a:pPr>
            <a:r>
              <a:rPr lang="en-NZ" sz="2400" dirty="0"/>
              <a:t> </a:t>
            </a:r>
            <a:r>
              <a:rPr lang="en-NZ" sz="2400" dirty="0" smtClean="0"/>
              <a:t>   such well experienced chefs in local island cuisine are much             </a:t>
            </a:r>
            <a:endParaRPr lang="en-NZ" sz="2400" dirty="0"/>
          </a:p>
          <a:p>
            <a:pPr marL="0" indent="0">
              <a:buNone/>
            </a:pPr>
            <a:r>
              <a:rPr lang="en-NZ" sz="2400" dirty="0" smtClean="0"/>
              <a:t>    needed. </a:t>
            </a:r>
          </a:p>
          <a:p>
            <a:pPr marL="0" indent="0">
              <a:buNone/>
            </a:pPr>
            <a:endParaRPr lang="en-NZ" sz="2400" dirty="0" smtClean="0"/>
          </a:p>
        </p:txBody>
      </p:sp>
    </p:spTree>
    <p:extLst>
      <p:ext uri="{BB962C8B-B14F-4D97-AF65-F5344CB8AC3E}">
        <p14:creationId xmlns:p14="http://schemas.microsoft.com/office/powerpoint/2010/main" val="1437732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lstStyle/>
          <a:p>
            <a:endParaRPr lang="en-NZ" sz="2400" dirty="0" smtClean="0"/>
          </a:p>
          <a:p>
            <a:r>
              <a:rPr lang="en-NZ" sz="2400" dirty="0" smtClean="0"/>
              <a:t>Samoa has now formed their own Culinary Association and I believe it’s important for this association not only to concentrate on getting chefs trained and all but also to push the use of local produce over the overseas products. </a:t>
            </a:r>
          </a:p>
          <a:p>
            <a:endParaRPr lang="en-NZ" dirty="0"/>
          </a:p>
        </p:txBody>
      </p:sp>
    </p:spTree>
    <p:extLst>
      <p:ext uri="{BB962C8B-B14F-4D97-AF65-F5344CB8AC3E}">
        <p14:creationId xmlns:p14="http://schemas.microsoft.com/office/powerpoint/2010/main" val="28637365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t>Actions</a:t>
            </a:r>
            <a:endParaRPr lang="en-NZ" b="1" dirty="0"/>
          </a:p>
        </p:txBody>
      </p:sp>
      <p:sp>
        <p:nvSpPr>
          <p:cNvPr id="3" name="Content Placeholder 2"/>
          <p:cNvSpPr>
            <a:spLocks noGrp="1"/>
          </p:cNvSpPr>
          <p:nvPr>
            <p:ph idx="1"/>
          </p:nvPr>
        </p:nvSpPr>
        <p:spPr>
          <a:xfrm>
            <a:off x="457200" y="1124744"/>
            <a:ext cx="8229600" cy="5001419"/>
          </a:xfrm>
        </p:spPr>
        <p:txBody>
          <a:bodyPr>
            <a:normAutofit fontScale="70000" lnSpcReduction="20000"/>
          </a:bodyPr>
          <a:lstStyle/>
          <a:p>
            <a:r>
              <a:rPr lang="en-NZ" dirty="0" smtClean="0"/>
              <a:t>Orator Hotel for the last 6 years have promoted local cuisine on our Sunday </a:t>
            </a:r>
            <a:r>
              <a:rPr lang="en-NZ" dirty="0" err="1" smtClean="0"/>
              <a:t>Toanai</a:t>
            </a:r>
            <a:r>
              <a:rPr lang="en-NZ" dirty="0" smtClean="0"/>
              <a:t> (lunch) you can see it is mentioned in Robert Oliver-</a:t>
            </a:r>
            <a:r>
              <a:rPr lang="en-NZ" dirty="0" err="1" smtClean="0"/>
              <a:t>Meakai</a:t>
            </a:r>
            <a:r>
              <a:rPr lang="en-NZ" dirty="0" smtClean="0"/>
              <a:t> Cook Book</a:t>
            </a:r>
          </a:p>
          <a:p>
            <a:pPr marL="0" indent="0">
              <a:buNone/>
            </a:pPr>
            <a:endParaRPr lang="en-NZ" dirty="0" smtClean="0"/>
          </a:p>
          <a:p>
            <a:r>
              <a:rPr lang="en-NZ" dirty="0" smtClean="0"/>
              <a:t>1 November 2016 we will officially launch our Farmer Behind the Food Activity. This concept is live Samoan cooking –</a:t>
            </a:r>
            <a:r>
              <a:rPr lang="en-NZ" dirty="0" err="1" smtClean="0"/>
              <a:t>umu</a:t>
            </a:r>
            <a:r>
              <a:rPr lang="en-NZ" dirty="0" smtClean="0"/>
              <a:t> and our chefs cooking 2 dishes and guests will then enjoy a buffet lunch enjoying the food they help cook. It’s about the whole experience for the tourist</a:t>
            </a:r>
          </a:p>
          <a:p>
            <a:pPr marL="0" indent="0">
              <a:buNone/>
            </a:pPr>
            <a:endParaRPr lang="en-NZ" dirty="0" smtClean="0"/>
          </a:p>
          <a:p>
            <a:r>
              <a:rPr lang="en-NZ" dirty="0" smtClean="0"/>
              <a:t>Lomi </a:t>
            </a:r>
            <a:r>
              <a:rPr lang="en-NZ" dirty="0" err="1" smtClean="0"/>
              <a:t>Lomi</a:t>
            </a:r>
            <a:r>
              <a:rPr lang="en-NZ" dirty="0" smtClean="0"/>
              <a:t> Activity where we promote the use of local herbal for medicinal and beauty use. Look at Rachel Hunter Beauty Tour show she goes all around the world to find the secrets why people have beautiful ageless skin. EG coconut oil is not just to cook with but you can use for your for body, food and beauty purposes.</a:t>
            </a:r>
            <a:endParaRPr lang="en-NZ" dirty="0"/>
          </a:p>
          <a:p>
            <a:pPr marL="0" indent="0">
              <a:buNone/>
            </a:pPr>
            <a:endParaRPr lang="en-NZ" dirty="0" smtClean="0"/>
          </a:p>
          <a:p>
            <a:pPr marL="0" indent="0">
              <a:buNone/>
            </a:pPr>
            <a:endParaRPr lang="en-NZ" dirty="0"/>
          </a:p>
          <a:p>
            <a:pPr marL="0" indent="0">
              <a:buNone/>
            </a:pPr>
            <a:endParaRPr lang="en-NZ" dirty="0" smtClean="0"/>
          </a:p>
          <a:p>
            <a:pPr marL="0" indent="0">
              <a:buNone/>
            </a:pPr>
            <a:endParaRPr lang="en-NZ" dirty="0"/>
          </a:p>
          <a:p>
            <a:pPr marL="0" indent="0">
              <a:buNone/>
            </a:pPr>
            <a:endParaRPr lang="en-NZ" dirty="0" smtClean="0"/>
          </a:p>
          <a:p>
            <a:pPr marL="0" indent="0">
              <a:buNone/>
            </a:pPr>
            <a:endParaRPr lang="en-NZ" dirty="0"/>
          </a:p>
          <a:p>
            <a:pPr marL="0" indent="0">
              <a:buNone/>
            </a:pPr>
            <a:endParaRPr lang="en-NZ" dirty="0" smtClean="0"/>
          </a:p>
        </p:txBody>
      </p:sp>
    </p:spTree>
    <p:extLst>
      <p:ext uri="{BB962C8B-B14F-4D97-AF65-F5344CB8AC3E}">
        <p14:creationId xmlns:p14="http://schemas.microsoft.com/office/powerpoint/2010/main" val="23137566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854</TotalTime>
  <Words>832</Words>
  <Application>Microsoft Office PowerPoint</Application>
  <PresentationFormat>On-screen Show (4:3)</PresentationFormat>
  <Paragraphs>61</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Farmer behind the Food</vt:lpstr>
      <vt:lpstr>Why is local cuisine important to Tourism</vt:lpstr>
      <vt:lpstr>Why is the relationship between a farmer and chef important</vt:lpstr>
      <vt:lpstr>Why is local cuisine cooking important to a chef</vt:lpstr>
      <vt:lpstr>What are farmers and chefs doing now</vt:lpstr>
      <vt:lpstr>PowerPoint Presentation</vt:lpstr>
      <vt:lpstr>Assistance in Training</vt:lpstr>
      <vt:lpstr>PowerPoint Presentation</vt:lpstr>
      <vt:lpstr>Actions</vt:lpstr>
      <vt:lpstr>PowerPoint Presentation</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Mofolo, L.</cp:lastModifiedBy>
  <cp:revision>19</cp:revision>
  <cp:lastPrinted>2016-09-20T08:23:54Z</cp:lastPrinted>
  <dcterms:created xsi:type="dcterms:W3CDTF">2016-09-17T10:53:02Z</dcterms:created>
  <dcterms:modified xsi:type="dcterms:W3CDTF">2016-09-20T10:17:39Z</dcterms:modified>
</cp:coreProperties>
</file>