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5"/>
  </p:notesMasterIdLst>
  <p:sldIdLst>
    <p:sldId id="281" r:id="rId2"/>
    <p:sldId id="314" r:id="rId3"/>
    <p:sldId id="315"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6B90"/>
    <a:srgbClr val="64B8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A1636697-229B-4525-B952-D38D101A0E0A}">
  <a:tblStyle styleId="{A1636697-229B-4525-B952-D38D101A0E0A}"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28" autoAdjust="0"/>
    <p:restoredTop sz="73968" autoAdjust="0"/>
  </p:normalViewPr>
  <p:slideViewPr>
    <p:cSldViewPr snapToGrid="0" snapToObjects="1">
      <p:cViewPr>
        <p:scale>
          <a:sx n="100" d="100"/>
          <a:sy n="100" d="100"/>
        </p:scale>
        <p:origin x="-330" y="-6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3443656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78676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786768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2" name="Shape 12"/>
          <p:cNvSpPr txBox="1">
            <a:spLocks noGrp="1"/>
          </p:cNvSpPr>
          <p:nvPr>
            <p:ph type="ctrTitle"/>
          </p:nvPr>
        </p:nvSpPr>
        <p:spPr>
          <a:xfrm>
            <a:off x="3679325" y="2753850"/>
            <a:ext cx="4903800" cy="1159800"/>
          </a:xfrm>
          <a:prstGeom prst="rect">
            <a:avLst/>
          </a:prstGeom>
        </p:spPr>
        <p:txBody>
          <a:bodyPr lIns="91425" tIns="91425" rIns="91425" bIns="91425" anchor="ctr" anchorCtr="0"/>
          <a:lstStyle>
            <a:lvl1pPr lvl="0">
              <a:spcBef>
                <a:spcPts val="0"/>
              </a:spcBef>
              <a:buClr>
                <a:srgbClr val="FFFFFF"/>
              </a:buClr>
              <a:buSzPct val="100000"/>
              <a:defRPr sz="3600">
                <a:solidFill>
                  <a:srgbClr val="1F6B90"/>
                </a:solidFill>
                <a:latin typeface="Times New Roman" charset="0"/>
                <a:ea typeface="Times New Roman" charset="0"/>
                <a:cs typeface="Times New Roman" charset="0"/>
              </a:defRPr>
            </a:lvl1pPr>
            <a:lvl2pPr lvl="1">
              <a:spcBef>
                <a:spcPts val="0"/>
              </a:spcBef>
              <a:buClr>
                <a:srgbClr val="FFFFFF"/>
              </a:buClr>
              <a:buSzPct val="100000"/>
              <a:defRPr sz="3600">
                <a:solidFill>
                  <a:srgbClr val="FFFFFF"/>
                </a:solidFill>
              </a:defRPr>
            </a:lvl2pPr>
            <a:lvl3pPr lvl="2">
              <a:spcBef>
                <a:spcPts val="0"/>
              </a:spcBef>
              <a:buClr>
                <a:srgbClr val="FFFFFF"/>
              </a:buClr>
              <a:buSzPct val="100000"/>
              <a:defRPr sz="3600">
                <a:solidFill>
                  <a:srgbClr val="FFFFFF"/>
                </a:solidFill>
              </a:defRPr>
            </a:lvl3pPr>
            <a:lvl4pPr lvl="3">
              <a:spcBef>
                <a:spcPts val="0"/>
              </a:spcBef>
              <a:buClr>
                <a:srgbClr val="FFFFFF"/>
              </a:buClr>
              <a:buSzPct val="100000"/>
              <a:defRPr sz="3600">
                <a:solidFill>
                  <a:srgbClr val="FFFFFF"/>
                </a:solidFill>
              </a:defRPr>
            </a:lvl4pPr>
            <a:lvl5pPr lvl="4">
              <a:spcBef>
                <a:spcPts val="0"/>
              </a:spcBef>
              <a:buClr>
                <a:srgbClr val="FFFFFF"/>
              </a:buClr>
              <a:buSzPct val="100000"/>
              <a:defRPr sz="3600">
                <a:solidFill>
                  <a:srgbClr val="FFFFFF"/>
                </a:solidFill>
              </a:defRPr>
            </a:lvl5pPr>
            <a:lvl6pPr lvl="5">
              <a:spcBef>
                <a:spcPts val="0"/>
              </a:spcBef>
              <a:buClr>
                <a:srgbClr val="FFFFFF"/>
              </a:buClr>
              <a:buSzPct val="100000"/>
              <a:defRPr sz="3600">
                <a:solidFill>
                  <a:srgbClr val="FFFFFF"/>
                </a:solidFill>
              </a:defRPr>
            </a:lvl6pPr>
            <a:lvl7pPr lvl="6">
              <a:spcBef>
                <a:spcPts val="0"/>
              </a:spcBef>
              <a:buClr>
                <a:srgbClr val="FFFFFF"/>
              </a:buClr>
              <a:buSzPct val="100000"/>
              <a:defRPr sz="3600">
                <a:solidFill>
                  <a:srgbClr val="FFFFFF"/>
                </a:solidFill>
              </a:defRPr>
            </a:lvl7pPr>
            <a:lvl8pPr lvl="7">
              <a:spcBef>
                <a:spcPts val="0"/>
              </a:spcBef>
              <a:buClr>
                <a:srgbClr val="FFFFFF"/>
              </a:buClr>
              <a:buSzPct val="100000"/>
              <a:defRPr sz="3600">
                <a:solidFill>
                  <a:srgbClr val="FFFFFF"/>
                </a:solidFill>
              </a:defRPr>
            </a:lvl8pPr>
            <a:lvl9pPr lvl="8">
              <a:spcBef>
                <a:spcPts val="0"/>
              </a:spcBef>
              <a:buClr>
                <a:srgbClr val="FFFFFF"/>
              </a:buClr>
              <a:buSzPct val="100000"/>
              <a:defRPr sz="3600">
                <a:solidFill>
                  <a:srgbClr val="FFFFFF"/>
                </a:solidFill>
              </a:defRPr>
            </a:lvl9pPr>
          </a:lstStyle>
          <a:p>
            <a:endParaRPr dirty="0"/>
          </a:p>
        </p:txBody>
      </p:sp>
      <p:cxnSp>
        <p:nvCxnSpPr>
          <p:cNvPr id="13" name="Shape 13"/>
          <p:cNvCxnSpPr/>
          <p:nvPr/>
        </p:nvCxnSpPr>
        <p:spPr>
          <a:xfrm>
            <a:off x="3815840" y="4083900"/>
            <a:ext cx="695700" cy="0"/>
          </a:xfrm>
          <a:prstGeom prst="straightConnector1">
            <a:avLst/>
          </a:prstGeom>
          <a:noFill/>
          <a:ln w="38100" cap="flat" cmpd="sng">
            <a:solidFill>
              <a:srgbClr val="FFFFFF"/>
            </a:solidFill>
            <a:prstDash val="solid"/>
            <a:round/>
            <a:headEnd type="none" w="lg" len="lg"/>
            <a:tailEnd type="none" w="lg" len="lg"/>
          </a:ln>
        </p:spPr>
      </p:cxnSp>
      <p:sp>
        <p:nvSpPr>
          <p:cNvPr id="14" name="Shape 14"/>
          <p:cNvSpPr/>
          <p:nvPr/>
        </p:nvSpPr>
        <p:spPr>
          <a:xfrm>
            <a:off x="1747200" y="2787000"/>
            <a:ext cx="1296900" cy="1296900"/>
          </a:xfrm>
          <a:prstGeom prst="rect">
            <a:avLst/>
          </a:prstGeom>
          <a:solidFill>
            <a:srgbClr val="FFFFFF"/>
          </a:solidFill>
          <a:ln>
            <a:noFill/>
          </a:ln>
        </p:spPr>
        <p:txBody>
          <a:bodyPr lIns="91425" tIns="91425" rIns="91425" bIns="91425" anchor="ctr" anchorCtr="0">
            <a:noAutofit/>
          </a:bodyPr>
          <a:lstStyle/>
          <a:p>
            <a:pPr lvl="0">
              <a:spcBef>
                <a:spcPts val="0"/>
              </a:spcBef>
              <a:buNone/>
            </a:pPr>
            <a:endParaRPr/>
          </a:p>
        </p:txBody>
      </p:sp>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53463" t="34152" r="12881" b="28665"/>
          <a:stretch/>
        </p:blipFill>
        <p:spPr>
          <a:xfrm>
            <a:off x="0" y="0"/>
            <a:ext cx="3118449" cy="5143500"/>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0244" y="633650"/>
            <a:ext cx="1817960" cy="151970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hape 60"/>
          <p:cNvSpPr txBox="1">
            <a:spLocks noGrp="1"/>
          </p:cNvSpPr>
          <p:nvPr>
            <p:ph type="title"/>
          </p:nvPr>
        </p:nvSpPr>
        <p:spPr>
          <a:xfrm>
            <a:off x="536700" y="758000"/>
            <a:ext cx="8122078" cy="669300"/>
          </a:xfrm>
          <a:prstGeom prst="rect">
            <a:avLst/>
          </a:prstGeom>
        </p:spPr>
        <p:txBody>
          <a:bodyPr lIns="91425" tIns="91425" rIns="91425" bIns="91425" anchor="b" anchorCtr="0"/>
          <a:lstStyle>
            <a:lvl1pPr lvl="0" rtl="0">
              <a:spcBef>
                <a:spcPts val="0"/>
              </a:spcBef>
              <a:defRPr>
                <a:latin typeface="Times New Roman" charset="0"/>
                <a:ea typeface="Times New Roman" charset="0"/>
                <a:cs typeface="Times New Roman" charset="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5" name="Shape 61"/>
          <p:cNvSpPr txBox="1">
            <a:spLocks noGrp="1"/>
          </p:cNvSpPr>
          <p:nvPr>
            <p:ph type="body" idx="1"/>
          </p:nvPr>
        </p:nvSpPr>
        <p:spPr>
          <a:xfrm>
            <a:off x="536324" y="1576500"/>
            <a:ext cx="8122453" cy="3158700"/>
          </a:xfrm>
          <a:prstGeom prst="rect">
            <a:avLst/>
          </a:prstGeom>
        </p:spPr>
        <p:txBody>
          <a:bodyPr lIns="91425" tIns="91425" rIns="91425" bIns="91425" anchor="t" anchorCtr="0"/>
          <a:lstStyle>
            <a:lvl1pPr lvl="0" rtl="0">
              <a:spcBef>
                <a:spcPts val="0"/>
              </a:spcBef>
              <a:buClr>
                <a:srgbClr val="FFFFFF"/>
              </a:buClr>
              <a:buSzPct val="100000"/>
              <a:defRPr sz="1400">
                <a:solidFill>
                  <a:schemeClr val="tx1"/>
                </a:solidFill>
                <a:latin typeface="Arial" charset="0"/>
                <a:ea typeface="Arial" charset="0"/>
                <a:cs typeface="Arial" charset="0"/>
              </a:defRPr>
            </a:lvl1pPr>
            <a:lvl2pPr lvl="1" rtl="0">
              <a:spcBef>
                <a:spcPts val="0"/>
              </a:spcBef>
              <a:buClr>
                <a:srgbClr val="FFFFFF"/>
              </a:buClr>
              <a:buSzPct val="100000"/>
              <a:defRPr sz="1400">
                <a:solidFill>
                  <a:srgbClr val="FFFFFF"/>
                </a:solidFill>
              </a:defRPr>
            </a:lvl2pPr>
            <a:lvl3pPr lvl="2" rtl="0">
              <a:spcBef>
                <a:spcPts val="0"/>
              </a:spcBef>
              <a:buClr>
                <a:srgbClr val="FFFFFF"/>
              </a:buClr>
              <a:buSzPct val="100000"/>
              <a:defRPr sz="1400">
                <a:solidFill>
                  <a:srgbClr val="FFFFFF"/>
                </a:solidFill>
              </a:defRPr>
            </a:lvl3pPr>
            <a:lvl4pPr lvl="3" rtl="0">
              <a:spcBef>
                <a:spcPts val="0"/>
              </a:spcBef>
              <a:buClr>
                <a:srgbClr val="FFFFFF"/>
              </a:buClr>
              <a:buSzPct val="100000"/>
              <a:defRPr sz="1400">
                <a:solidFill>
                  <a:srgbClr val="FFFFFF"/>
                </a:solidFill>
              </a:defRPr>
            </a:lvl4pPr>
            <a:lvl5pPr lvl="4" rtl="0">
              <a:spcBef>
                <a:spcPts val="0"/>
              </a:spcBef>
              <a:buClr>
                <a:srgbClr val="FFFFFF"/>
              </a:buClr>
              <a:buSzPct val="100000"/>
              <a:defRPr sz="1400">
                <a:solidFill>
                  <a:srgbClr val="FFFFFF"/>
                </a:solidFill>
              </a:defRPr>
            </a:lvl5pPr>
            <a:lvl6pPr lvl="5" rtl="0">
              <a:spcBef>
                <a:spcPts val="0"/>
              </a:spcBef>
              <a:buClr>
                <a:srgbClr val="FFFFFF"/>
              </a:buClr>
              <a:buSzPct val="100000"/>
              <a:defRPr sz="1400">
                <a:solidFill>
                  <a:srgbClr val="FFFFFF"/>
                </a:solidFill>
              </a:defRPr>
            </a:lvl6pPr>
            <a:lvl7pPr lvl="6" rtl="0">
              <a:spcBef>
                <a:spcPts val="0"/>
              </a:spcBef>
              <a:buClr>
                <a:srgbClr val="FFFFFF"/>
              </a:buClr>
              <a:buSzPct val="100000"/>
              <a:defRPr sz="1400">
                <a:solidFill>
                  <a:srgbClr val="FFFFFF"/>
                </a:solidFill>
              </a:defRPr>
            </a:lvl7pPr>
            <a:lvl8pPr lvl="7" rtl="0">
              <a:spcBef>
                <a:spcPts val="0"/>
              </a:spcBef>
              <a:buClr>
                <a:srgbClr val="FFFFFF"/>
              </a:buClr>
              <a:buSzPct val="100000"/>
              <a:defRPr sz="1400">
                <a:solidFill>
                  <a:srgbClr val="FFFFFF"/>
                </a:solidFill>
              </a:defRPr>
            </a:lvl8pPr>
            <a:lvl9pPr lvl="8" rtl="0">
              <a:spcBef>
                <a:spcPts val="0"/>
              </a:spcBef>
              <a:buClr>
                <a:srgbClr val="FFFFFF"/>
              </a:buClr>
              <a:buSzPct val="100000"/>
              <a:defRPr sz="1400">
                <a:solidFill>
                  <a:srgbClr val="FFFFFF"/>
                </a:solidFill>
              </a:defRPr>
            </a:lvl9pPr>
          </a:lstStyle>
          <a:p>
            <a:endParaRPr dirty="0"/>
          </a:p>
        </p:txBody>
      </p:sp>
      <p:cxnSp>
        <p:nvCxnSpPr>
          <p:cNvPr id="7" name="Shape 64"/>
          <p:cNvCxnSpPr/>
          <p:nvPr userDrawn="1"/>
        </p:nvCxnSpPr>
        <p:spPr>
          <a:xfrm>
            <a:off x="647287" y="1481600"/>
            <a:ext cx="452400" cy="0"/>
          </a:xfrm>
          <a:prstGeom prst="straightConnector1">
            <a:avLst/>
          </a:prstGeom>
          <a:noFill/>
          <a:ln w="28575" cap="flat" cmpd="sng">
            <a:solidFill>
              <a:srgbClr val="294667"/>
            </a:solidFill>
            <a:prstDash val="solid"/>
            <a:round/>
            <a:headEnd type="none" w="lg" len="lg"/>
            <a:tailEnd type="none" w="lg" len="lg"/>
          </a:ln>
        </p:spPr>
      </p:cxnSp>
      <p:sp>
        <p:nvSpPr>
          <p:cNvPr id="8" name="Shape 76"/>
          <p:cNvSpPr/>
          <p:nvPr userDrawn="1"/>
        </p:nvSpPr>
        <p:spPr>
          <a:xfrm>
            <a:off x="0" y="0"/>
            <a:ext cx="536700" cy="536700"/>
          </a:xfrm>
          <a:prstGeom prst="rect">
            <a:avLst/>
          </a:prstGeom>
          <a:solidFill>
            <a:srgbClr val="1F6B90"/>
          </a:solidFill>
          <a:ln>
            <a:noFill/>
          </a:ln>
        </p:spPr>
        <p:txBody>
          <a:bodyPr lIns="91425" tIns="91425" rIns="91425" bIns="91425" anchor="ctr" anchorCtr="0">
            <a:noAutofit/>
          </a:bodyPr>
          <a:lstStyle/>
          <a:p>
            <a:pPr lvl="0">
              <a:spcBef>
                <a:spcPts val="0"/>
              </a:spcBef>
              <a:buNone/>
            </a:pPr>
            <a:endParaRPr/>
          </a:p>
        </p:txBody>
      </p:sp>
      <p:sp>
        <p:nvSpPr>
          <p:cNvPr id="9" name="Shape 78"/>
          <p:cNvSpPr txBox="1">
            <a:spLocks noGrp="1"/>
          </p:cNvSpPr>
          <p:nvPr>
            <p:ph type="sldNum" idx="12"/>
          </p:nvPr>
        </p:nvSpPr>
        <p:spPr>
          <a:xfrm>
            <a:off x="-6000" y="0"/>
            <a:ext cx="548700" cy="536700"/>
          </a:xfrm>
          <a:prstGeom prst="rect">
            <a:avLst/>
          </a:prstGeom>
        </p:spPr>
        <p:txBody>
          <a:bodyPr lIns="91425" tIns="91425" rIns="91425" bIns="91425" anchor="ctr" anchorCtr="0">
            <a:noAutofit/>
          </a:bodyPr>
          <a:lstStyle/>
          <a:p>
            <a:pPr lvl="0" algn="ctr" rtl="0">
              <a:spcBef>
                <a:spcPts val="0"/>
              </a:spcBef>
              <a:buNone/>
            </a:pPr>
            <a:fld id="{00000000-1234-1234-1234-123412341234}" type="slidenum">
              <a:rPr lang="en">
                <a:solidFill>
                  <a:srgbClr val="FFFFFF"/>
                </a:solidFill>
              </a:rPr>
              <a:pPr lvl="0" algn="ctr" rtl="0">
                <a:spcBef>
                  <a:spcPts val="0"/>
                </a:spcBef>
                <a:buNone/>
              </a:pPr>
              <a:t>‹#›</a:t>
            </a:fld>
            <a:endParaRPr lang="en" dirty="0">
              <a:solidFill>
                <a:srgbClr val="FFFFFF"/>
              </a:solidFill>
            </a:endParaRPr>
          </a:p>
        </p:txBody>
      </p:sp>
    </p:spTree>
    <p:extLst>
      <p:ext uri="{BB962C8B-B14F-4D97-AF65-F5344CB8AC3E}">
        <p14:creationId xmlns:p14="http://schemas.microsoft.com/office/powerpoint/2010/main" val="151146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Shape 76"/>
          <p:cNvSpPr/>
          <p:nvPr userDrawn="1"/>
        </p:nvSpPr>
        <p:spPr>
          <a:xfrm>
            <a:off x="0" y="0"/>
            <a:ext cx="536700" cy="536700"/>
          </a:xfrm>
          <a:prstGeom prst="rect">
            <a:avLst/>
          </a:prstGeom>
          <a:solidFill>
            <a:srgbClr val="1F6B90"/>
          </a:solidFill>
          <a:ln>
            <a:noFill/>
          </a:ln>
        </p:spPr>
        <p:txBody>
          <a:bodyPr lIns="91425" tIns="91425" rIns="91425" bIns="91425" anchor="ctr" anchorCtr="0">
            <a:noAutofit/>
          </a:bodyPr>
          <a:lstStyle/>
          <a:p>
            <a:pPr lvl="0">
              <a:spcBef>
                <a:spcPts val="0"/>
              </a:spcBef>
              <a:buNone/>
            </a:pPr>
            <a:endParaRPr/>
          </a:p>
        </p:txBody>
      </p:sp>
      <p:sp>
        <p:nvSpPr>
          <p:cNvPr id="5" name="Shape 78"/>
          <p:cNvSpPr txBox="1">
            <a:spLocks/>
          </p:cNvSpPr>
          <p:nvPr userDrawn="1"/>
        </p:nvSpPr>
        <p:spPr>
          <a:xfrm>
            <a:off x="-6000" y="0"/>
            <a:ext cx="548700" cy="536700"/>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fld id="{00000000-1234-1234-1234-123412341234}" type="slidenum">
              <a:rPr lang="en" smtClean="0">
                <a:solidFill>
                  <a:srgbClr val="FFFFFF"/>
                </a:solidFill>
              </a:rPr>
              <a:pPr algn="ctr"/>
              <a:t>‹#›</a:t>
            </a:fld>
            <a:endParaRPr lang="en" dirty="0">
              <a:solidFill>
                <a:srgbClr val="FFFFFF"/>
              </a:solidFill>
            </a:endParaRPr>
          </a:p>
        </p:txBody>
      </p:sp>
    </p:spTree>
    <p:extLst>
      <p:ext uri="{BB962C8B-B14F-4D97-AF65-F5344CB8AC3E}">
        <p14:creationId xmlns:p14="http://schemas.microsoft.com/office/powerpoint/2010/main" val="462771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lvl="0">
              <a:spcBef>
                <a:spcPts val="0"/>
              </a:spcBef>
              <a:buClr>
                <a:srgbClr val="294667"/>
              </a:buClr>
              <a:buFont typeface="Merriweather"/>
              <a:buNone/>
              <a:defRPr b="1">
                <a:solidFill>
                  <a:srgbClr val="294667"/>
                </a:solidFill>
                <a:latin typeface="Merriweather"/>
                <a:ea typeface="Merriweather"/>
                <a:cs typeface="Merriweather"/>
                <a:sym typeface="Merriweather"/>
              </a:defRPr>
            </a:lvl1pPr>
            <a:lvl2pPr lvl="1">
              <a:spcBef>
                <a:spcPts val="0"/>
              </a:spcBef>
              <a:buClr>
                <a:srgbClr val="294667"/>
              </a:buClr>
              <a:buFont typeface="Merriweather"/>
              <a:buNone/>
              <a:defRPr b="1">
                <a:solidFill>
                  <a:srgbClr val="294667"/>
                </a:solidFill>
                <a:latin typeface="Merriweather"/>
                <a:ea typeface="Merriweather"/>
                <a:cs typeface="Merriweather"/>
                <a:sym typeface="Merriweather"/>
              </a:defRPr>
            </a:lvl2pPr>
            <a:lvl3pPr lvl="2">
              <a:spcBef>
                <a:spcPts val="0"/>
              </a:spcBef>
              <a:buClr>
                <a:srgbClr val="294667"/>
              </a:buClr>
              <a:buFont typeface="Merriweather"/>
              <a:buNone/>
              <a:defRPr b="1">
                <a:solidFill>
                  <a:srgbClr val="294667"/>
                </a:solidFill>
                <a:latin typeface="Merriweather"/>
                <a:ea typeface="Merriweather"/>
                <a:cs typeface="Merriweather"/>
                <a:sym typeface="Merriweather"/>
              </a:defRPr>
            </a:lvl3pPr>
            <a:lvl4pPr lvl="3">
              <a:spcBef>
                <a:spcPts val="0"/>
              </a:spcBef>
              <a:buClr>
                <a:srgbClr val="294667"/>
              </a:buClr>
              <a:buFont typeface="Merriweather"/>
              <a:buNone/>
              <a:defRPr b="1">
                <a:solidFill>
                  <a:srgbClr val="294667"/>
                </a:solidFill>
                <a:latin typeface="Merriweather"/>
                <a:ea typeface="Merriweather"/>
                <a:cs typeface="Merriweather"/>
                <a:sym typeface="Merriweather"/>
              </a:defRPr>
            </a:lvl4pPr>
            <a:lvl5pPr lvl="4">
              <a:spcBef>
                <a:spcPts val="0"/>
              </a:spcBef>
              <a:buClr>
                <a:srgbClr val="294667"/>
              </a:buClr>
              <a:buFont typeface="Merriweather"/>
              <a:buNone/>
              <a:defRPr b="1">
                <a:solidFill>
                  <a:srgbClr val="294667"/>
                </a:solidFill>
                <a:latin typeface="Merriweather"/>
                <a:ea typeface="Merriweather"/>
                <a:cs typeface="Merriweather"/>
                <a:sym typeface="Merriweather"/>
              </a:defRPr>
            </a:lvl5pPr>
            <a:lvl6pPr lvl="5">
              <a:spcBef>
                <a:spcPts val="0"/>
              </a:spcBef>
              <a:buClr>
                <a:srgbClr val="294667"/>
              </a:buClr>
              <a:buFont typeface="Merriweather"/>
              <a:buNone/>
              <a:defRPr b="1">
                <a:solidFill>
                  <a:srgbClr val="294667"/>
                </a:solidFill>
                <a:latin typeface="Merriweather"/>
                <a:ea typeface="Merriweather"/>
                <a:cs typeface="Merriweather"/>
                <a:sym typeface="Merriweather"/>
              </a:defRPr>
            </a:lvl6pPr>
            <a:lvl7pPr lvl="6">
              <a:spcBef>
                <a:spcPts val="0"/>
              </a:spcBef>
              <a:buClr>
                <a:srgbClr val="294667"/>
              </a:buClr>
              <a:buFont typeface="Merriweather"/>
              <a:buNone/>
              <a:defRPr b="1">
                <a:solidFill>
                  <a:srgbClr val="294667"/>
                </a:solidFill>
                <a:latin typeface="Merriweather"/>
                <a:ea typeface="Merriweather"/>
                <a:cs typeface="Merriweather"/>
                <a:sym typeface="Merriweather"/>
              </a:defRPr>
            </a:lvl7pPr>
            <a:lvl8pPr lvl="7">
              <a:spcBef>
                <a:spcPts val="0"/>
              </a:spcBef>
              <a:buClr>
                <a:srgbClr val="294667"/>
              </a:buClr>
              <a:buFont typeface="Merriweather"/>
              <a:buNone/>
              <a:defRPr b="1">
                <a:solidFill>
                  <a:srgbClr val="294667"/>
                </a:solidFill>
                <a:latin typeface="Merriweather"/>
                <a:ea typeface="Merriweather"/>
                <a:cs typeface="Merriweather"/>
                <a:sym typeface="Merriweather"/>
              </a:defRPr>
            </a:lvl8pPr>
            <a:lvl9pPr lvl="8">
              <a:spcBef>
                <a:spcPts val="0"/>
              </a:spcBef>
              <a:buClr>
                <a:srgbClr val="294667"/>
              </a:buClr>
              <a:buFont typeface="Merriweather"/>
              <a:buNone/>
              <a:defRPr b="1">
                <a:solidFill>
                  <a:srgbClr val="294667"/>
                </a:solidFill>
                <a:latin typeface="Merriweather"/>
                <a:ea typeface="Merriweather"/>
                <a:cs typeface="Merriweather"/>
                <a:sym typeface="Merriweather"/>
              </a:defRPr>
            </a:lvl9pPr>
          </a:lstStyle>
          <a:p>
            <a:endParaRPr dirty="0"/>
          </a:p>
        </p:txBody>
      </p:sp>
      <p:sp>
        <p:nvSpPr>
          <p:cNvPr id="7" name="Shape 7"/>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lvl="0">
              <a:spcBef>
                <a:spcPts val="600"/>
              </a:spcBef>
              <a:buClr>
                <a:srgbClr val="FFA800"/>
              </a:buClr>
              <a:buSzPct val="100000"/>
              <a:buFont typeface="Open Sans"/>
              <a:buChar char="▫"/>
              <a:defRPr sz="1800">
                <a:solidFill>
                  <a:srgbClr val="021028"/>
                </a:solidFill>
                <a:latin typeface="Open Sans"/>
                <a:ea typeface="Open Sans"/>
                <a:cs typeface="Open Sans"/>
                <a:sym typeface="Open Sans"/>
              </a:defRPr>
            </a:lvl1pPr>
            <a:lvl2pPr lvl="1">
              <a:spcBef>
                <a:spcPts val="480"/>
              </a:spcBef>
              <a:buClr>
                <a:srgbClr val="FFA800"/>
              </a:buClr>
              <a:buSzPct val="100000"/>
              <a:buFont typeface="Open Sans"/>
              <a:buChar char="▪"/>
              <a:defRPr sz="1800">
                <a:solidFill>
                  <a:srgbClr val="021028"/>
                </a:solidFill>
                <a:latin typeface="Open Sans"/>
                <a:ea typeface="Open Sans"/>
                <a:cs typeface="Open Sans"/>
                <a:sym typeface="Open Sans"/>
              </a:defRPr>
            </a:lvl2pPr>
            <a:lvl3pPr lvl="2">
              <a:spcBef>
                <a:spcPts val="480"/>
              </a:spcBef>
              <a:buClr>
                <a:srgbClr val="FFA800"/>
              </a:buClr>
              <a:buSzPct val="100000"/>
              <a:buFont typeface="Open Sans"/>
              <a:buChar char="▫"/>
              <a:defRPr sz="1800">
                <a:solidFill>
                  <a:srgbClr val="021028"/>
                </a:solidFill>
                <a:latin typeface="Open Sans"/>
                <a:ea typeface="Open Sans"/>
                <a:cs typeface="Open Sans"/>
                <a:sym typeface="Open Sans"/>
              </a:defRPr>
            </a:lvl3pPr>
            <a:lvl4pPr lvl="3">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4pPr>
            <a:lvl5pPr lvl="4">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5pPr>
            <a:lvl6pPr lvl="5">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6pPr>
            <a:lvl7pPr lvl="6">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7pPr>
            <a:lvl8pPr lvl="7">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8pPr>
            <a:lvl9pPr lvl="8">
              <a:spcBef>
                <a:spcPts val="360"/>
              </a:spcBef>
              <a:buClr>
                <a:srgbClr val="FFA800"/>
              </a:buClr>
              <a:buSzPct val="100000"/>
              <a:buFont typeface="Open Sans"/>
              <a:buChar char="▫"/>
              <a:defRPr sz="1800">
                <a:solidFill>
                  <a:srgbClr val="021028"/>
                </a:solidFill>
                <a:latin typeface="Open Sans"/>
                <a:ea typeface="Open Sans"/>
                <a:cs typeface="Open Sans"/>
                <a:sym typeface="Open Sans"/>
              </a:defRPr>
            </a:lvl9pPr>
          </a:lstStyle>
          <a:p>
            <a:endParaRPr dirty="0"/>
          </a:p>
        </p:txBody>
      </p:sp>
      <p:sp>
        <p:nvSpPr>
          <p:cNvPr id="8" name="Shape 8"/>
          <p:cNvSpPr txBox="1">
            <a:spLocks noGrp="1"/>
          </p:cNvSpPr>
          <p:nvPr>
            <p:ph type="sldNum" idx="12"/>
          </p:nvPr>
        </p:nvSpPr>
        <p:spPr>
          <a:xfrm>
            <a:off x="8556783" y="4749850"/>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300" b="1">
                <a:solidFill>
                  <a:srgbClr val="021028"/>
                </a:solidFill>
                <a:latin typeface="Open Sans"/>
                <a:ea typeface="Open Sans"/>
                <a:cs typeface="Open Sans"/>
                <a:sym typeface="Open Sans"/>
              </a:rPr>
              <a:pPr lvl="0" algn="r">
                <a:spcBef>
                  <a:spcPts val="0"/>
                </a:spcBef>
                <a:buNone/>
              </a:pPr>
              <a:t>‹#›</a:t>
            </a:fld>
            <a:endParaRPr lang="en" sz="1300" b="1">
              <a:solidFill>
                <a:srgbClr val="021028"/>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62" r:id="rId2"/>
    <p:sldLayoutId id="2147483663"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Times New Roman" charset="0"/>
          <a:ea typeface="Times New Roman" charset="0"/>
          <a:cs typeface="Times New Roman" charset="0"/>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charset="0"/>
          <a:ea typeface="Arial" charset="0"/>
          <a:cs typeface="Arial"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39188" y="846161"/>
            <a:ext cx="4855075" cy="1553677"/>
          </a:xfrm>
        </p:spPr>
        <p:txBody>
          <a:bodyPr/>
          <a:lstStyle/>
          <a:p>
            <a:pPr algn="ctr"/>
            <a:r>
              <a:rPr lang="en-US" sz="2800" dirty="0" smtClean="0">
                <a:latin typeface="Candara" pitchFamily="34" charset="0"/>
              </a:rPr>
              <a:t/>
            </a:r>
            <a:br>
              <a:rPr lang="en-US" sz="2800" dirty="0" smtClean="0">
                <a:latin typeface="Candara" pitchFamily="34" charset="0"/>
              </a:rPr>
            </a:br>
            <a:r>
              <a:rPr lang="en-US" sz="2800" dirty="0">
                <a:latin typeface="Candara" pitchFamily="34" charset="0"/>
              </a:rPr>
              <a:t/>
            </a:r>
            <a:br>
              <a:rPr lang="en-US" sz="2800" dirty="0">
                <a:latin typeface="Candara" pitchFamily="34" charset="0"/>
              </a:rPr>
            </a:br>
            <a:r>
              <a:rPr lang="en-US" sz="2800" dirty="0" smtClean="0">
                <a:latin typeface="Candara" pitchFamily="34" charset="0"/>
              </a:rPr>
              <a:t>MOU with our Governments </a:t>
            </a:r>
            <a:br>
              <a:rPr lang="en-US" sz="2800" dirty="0" smtClean="0">
                <a:latin typeface="Candara" pitchFamily="34" charset="0"/>
              </a:rPr>
            </a:br>
            <a:r>
              <a:rPr lang="en-US" sz="2800" dirty="0" smtClean="0">
                <a:latin typeface="Candara" pitchFamily="34" charset="0"/>
              </a:rPr>
              <a:t>- feedback &amp; the forward agenda-</a:t>
            </a:r>
            <a:br>
              <a:rPr lang="en-US" sz="2800" dirty="0" smtClean="0">
                <a:latin typeface="Candara" pitchFamily="34" charset="0"/>
              </a:rPr>
            </a:br>
            <a:endParaRPr lang="en-US" sz="2800" dirty="0">
              <a:latin typeface="Candara" pitchFamily="34" charset="0"/>
            </a:endParaRPr>
          </a:p>
        </p:txBody>
      </p:sp>
      <p:sp>
        <p:nvSpPr>
          <p:cNvPr id="3" name="TextBox 2"/>
          <p:cNvSpPr txBox="1"/>
          <p:nvPr/>
        </p:nvSpPr>
        <p:spPr>
          <a:xfrm>
            <a:off x="3539188" y="3440512"/>
            <a:ext cx="5319062" cy="523220"/>
          </a:xfrm>
          <a:prstGeom prst="rect">
            <a:avLst/>
          </a:prstGeom>
          <a:noFill/>
        </p:spPr>
        <p:txBody>
          <a:bodyPr wrap="square" rtlCol="0">
            <a:spAutoFit/>
          </a:bodyPr>
          <a:lstStyle/>
          <a:p>
            <a:pPr algn="ctr"/>
            <a:r>
              <a:rPr lang="en-US" dirty="0">
                <a:latin typeface="Candara" pitchFamily="34" charset="0"/>
              </a:rPr>
              <a:t>Regional Capacity Building for PIPSO </a:t>
            </a:r>
            <a:r>
              <a:rPr lang="en-US" dirty="0" smtClean="0">
                <a:latin typeface="Candara" pitchFamily="34" charset="0"/>
              </a:rPr>
              <a:t>Members</a:t>
            </a:r>
          </a:p>
          <a:p>
            <a:pPr algn="ctr"/>
            <a:r>
              <a:rPr lang="en-US" dirty="0" smtClean="0">
                <a:latin typeface="Candara" pitchFamily="34" charset="0"/>
              </a:rPr>
              <a:t>Monday 24 July 2017, </a:t>
            </a:r>
            <a:r>
              <a:rPr lang="en-US" dirty="0" err="1" smtClean="0">
                <a:latin typeface="Candara" pitchFamily="34" charset="0"/>
              </a:rPr>
              <a:t>Nadi</a:t>
            </a:r>
            <a:r>
              <a:rPr lang="en-US" dirty="0" smtClean="0">
                <a:latin typeface="Candara" pitchFamily="34" charset="0"/>
              </a:rPr>
              <a:t>, Fiji</a:t>
            </a:r>
            <a:endParaRPr lang="en-US" dirty="0">
              <a:latin typeface="Candara" pitchFamily="34" charset="0"/>
            </a:endParaRPr>
          </a:p>
        </p:txBody>
      </p:sp>
    </p:spTree>
    <p:extLst>
      <p:ext uri="{BB962C8B-B14F-4D97-AF65-F5344CB8AC3E}">
        <p14:creationId xmlns:p14="http://schemas.microsoft.com/office/powerpoint/2010/main" val="1973687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71550"/>
            <a:ext cx="4572000" cy="307777"/>
          </a:xfrm>
          <a:prstGeom prst="rect">
            <a:avLst/>
          </a:prstGeom>
        </p:spPr>
        <p:txBody>
          <a:bodyPr>
            <a:spAutoFit/>
          </a:bodyPr>
          <a:lstStyle/>
          <a:p>
            <a:endParaRPr lang="en-US" dirty="0"/>
          </a:p>
        </p:txBody>
      </p:sp>
      <p:sp>
        <p:nvSpPr>
          <p:cNvPr id="3" name="TextBox 2"/>
          <p:cNvSpPr txBox="1"/>
          <p:nvPr/>
        </p:nvSpPr>
        <p:spPr>
          <a:xfrm>
            <a:off x="504825" y="762000"/>
            <a:ext cx="8267700" cy="4185761"/>
          </a:xfrm>
          <a:prstGeom prst="rect">
            <a:avLst/>
          </a:prstGeom>
          <a:noFill/>
        </p:spPr>
        <p:txBody>
          <a:bodyPr wrap="square" rtlCol="0">
            <a:spAutoFit/>
          </a:bodyPr>
          <a:lstStyle/>
          <a:p>
            <a:r>
              <a:rPr lang="en-US" dirty="0" smtClean="0"/>
              <a:t>1.Commitment </a:t>
            </a:r>
            <a:r>
              <a:rPr lang="en-US" dirty="0"/>
              <a:t>to engage at least twice annually at the National level - 1) Budget Forum - this would generally happen 3 months before budget presented in </a:t>
            </a:r>
            <a:r>
              <a:rPr lang="en-US" dirty="0" smtClean="0"/>
              <a:t>Parliament; opportunity </a:t>
            </a:r>
            <a:r>
              <a:rPr lang="en-US" dirty="0"/>
              <a:t>for </a:t>
            </a:r>
            <a:r>
              <a:rPr lang="en-US" dirty="0" smtClean="0"/>
              <a:t>PS to </a:t>
            </a:r>
            <a:r>
              <a:rPr lang="en-US" dirty="0"/>
              <a:t>have input into the budget  2) State of the Economy Forum - </a:t>
            </a:r>
            <a:r>
              <a:rPr lang="en-US" dirty="0" smtClean="0"/>
              <a:t>happen</a:t>
            </a:r>
            <a:r>
              <a:rPr lang="en-US" dirty="0"/>
              <a:t> mid financial year access progress in the economy especially where new policies / initiatives were proposed in the budget</a:t>
            </a:r>
            <a:endParaRPr lang="en-AU" dirty="0"/>
          </a:p>
          <a:p>
            <a:r>
              <a:rPr lang="en-US" dirty="0"/>
              <a:t> </a:t>
            </a:r>
            <a:endParaRPr lang="en-AU" dirty="0"/>
          </a:p>
          <a:p>
            <a:r>
              <a:rPr lang="en-US" dirty="0" smtClean="0"/>
              <a:t>2. NPSO </a:t>
            </a:r>
            <a:r>
              <a:rPr lang="en-US" dirty="0"/>
              <a:t>representative to be part of the official Government delegation to FEMM. Commitment from Government to the partnership.</a:t>
            </a:r>
            <a:endParaRPr lang="en-AU" dirty="0"/>
          </a:p>
          <a:p>
            <a:r>
              <a:rPr lang="en-US" dirty="0"/>
              <a:t> </a:t>
            </a:r>
            <a:endParaRPr lang="en-AU" dirty="0"/>
          </a:p>
          <a:p>
            <a:r>
              <a:rPr lang="en-US" dirty="0"/>
              <a:t>3. A </a:t>
            </a:r>
            <a:r>
              <a:rPr lang="en-US" dirty="0" smtClean="0"/>
              <a:t>PS </a:t>
            </a:r>
            <a:r>
              <a:rPr lang="en-US" dirty="0"/>
              <a:t>grant to assist with operational costs of the NPSO. The important consideration here is for the NPSO to have annual audited accounts, annual AGM, record and report on all meetings, consultations </a:t>
            </a:r>
            <a:r>
              <a:rPr lang="en-US" dirty="0" err="1"/>
              <a:t>etc</a:t>
            </a:r>
            <a:r>
              <a:rPr lang="en-US" dirty="0"/>
              <a:t> attended with </a:t>
            </a:r>
            <a:r>
              <a:rPr lang="en-US" dirty="0" err="1"/>
              <a:t>Govt</a:t>
            </a:r>
            <a:r>
              <a:rPr lang="en-US" dirty="0"/>
              <a:t>, donors and development </a:t>
            </a:r>
            <a:r>
              <a:rPr lang="en-US" dirty="0" smtClean="0"/>
              <a:t>partners. An </a:t>
            </a:r>
            <a:r>
              <a:rPr lang="en-US" dirty="0"/>
              <a:t>estimate of voluntary executive hours involved in these consultations and meetings. The grant is but a small compensation for the time that executive members commit voluntarily to these meetings.</a:t>
            </a:r>
            <a:endParaRPr lang="en-AU" dirty="0"/>
          </a:p>
          <a:p>
            <a:r>
              <a:rPr lang="en-US" dirty="0"/>
              <a:t>  </a:t>
            </a:r>
            <a:endParaRPr lang="en-AU" dirty="0"/>
          </a:p>
          <a:p>
            <a:r>
              <a:rPr lang="en-AU" u="sng" dirty="0" smtClean="0"/>
              <a:t>National </a:t>
            </a:r>
            <a:r>
              <a:rPr lang="en-AU" u="sng" dirty="0" smtClean="0"/>
              <a:t>events/platform  </a:t>
            </a:r>
            <a:r>
              <a:rPr lang="en-AU" dirty="0" smtClean="0"/>
              <a:t>– </a:t>
            </a:r>
          </a:p>
          <a:p>
            <a:r>
              <a:rPr lang="en-AU" dirty="0" smtClean="0"/>
              <a:t>National Economic Forum, Productivity Council, National Budget Consultation (Fiji).</a:t>
            </a:r>
          </a:p>
          <a:p>
            <a:endParaRPr lang="en-AU" dirty="0" smtClean="0"/>
          </a:p>
          <a:p>
            <a:r>
              <a:rPr lang="en-AU" u="sng" dirty="0" smtClean="0"/>
              <a:t>Existing </a:t>
            </a:r>
            <a:r>
              <a:rPr lang="en-AU" u="sng" dirty="0" smtClean="0"/>
              <a:t>national mechanisms </a:t>
            </a:r>
            <a:r>
              <a:rPr lang="en-AU" dirty="0" smtClean="0"/>
              <a:t>– some PICs have MOUs already; National Economic Advisory Council (Solomon Islands, Palau), Think Tank/Advisory Group (Samoa</a:t>
            </a:r>
            <a:r>
              <a:rPr lang="en-AU" dirty="0" smtClean="0"/>
              <a:t>)</a:t>
            </a:r>
            <a:endParaRPr lang="en-A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71550"/>
            <a:ext cx="4572000" cy="307777"/>
          </a:xfrm>
          <a:prstGeom prst="rect">
            <a:avLst/>
          </a:prstGeom>
        </p:spPr>
        <p:txBody>
          <a:bodyPr>
            <a:spAutoFit/>
          </a:bodyPr>
          <a:lstStyle/>
          <a:p>
            <a:endParaRPr lang="en-US" dirty="0"/>
          </a:p>
        </p:txBody>
      </p:sp>
      <p:sp>
        <p:nvSpPr>
          <p:cNvPr id="3" name="TextBox 2"/>
          <p:cNvSpPr txBox="1"/>
          <p:nvPr/>
        </p:nvSpPr>
        <p:spPr>
          <a:xfrm>
            <a:off x="504825" y="762000"/>
            <a:ext cx="8267700" cy="3416320"/>
          </a:xfrm>
          <a:prstGeom prst="rect">
            <a:avLst/>
          </a:prstGeom>
          <a:noFill/>
        </p:spPr>
        <p:txBody>
          <a:bodyPr wrap="square" rtlCol="0">
            <a:spAutoFit/>
          </a:bodyPr>
          <a:lstStyle/>
          <a:p>
            <a:pPr algn="ctr"/>
            <a:r>
              <a:rPr lang="en-AU" sz="1800" b="1" u="sng" dirty="0" smtClean="0"/>
              <a:t>Some considerations…prompts…</a:t>
            </a:r>
            <a:endParaRPr lang="en-AU" sz="1800" dirty="0" smtClean="0"/>
          </a:p>
          <a:p>
            <a:endParaRPr lang="en-AU" sz="1800" dirty="0"/>
          </a:p>
          <a:p>
            <a:r>
              <a:rPr lang="en-AU" sz="1800" dirty="0" smtClean="0"/>
              <a:t>CONTENT: </a:t>
            </a:r>
            <a:r>
              <a:rPr lang="en-AU" sz="1800" dirty="0" smtClean="0"/>
              <a:t>What would you like to see in the MOU?</a:t>
            </a:r>
          </a:p>
          <a:p>
            <a:endParaRPr lang="en-AU" sz="1800" dirty="0"/>
          </a:p>
          <a:p>
            <a:r>
              <a:rPr lang="en-AU" sz="1800" dirty="0" smtClean="0"/>
              <a:t>Existing national mechanisms and how to incorporate? (opportunity to) add or change? </a:t>
            </a:r>
            <a:endParaRPr lang="en-AU" sz="1800" dirty="0" smtClean="0"/>
          </a:p>
          <a:p>
            <a:endParaRPr lang="en-AU" sz="1800" dirty="0"/>
          </a:p>
          <a:p>
            <a:r>
              <a:rPr lang="en-AU" sz="1800" dirty="0" smtClean="0"/>
              <a:t>Level of engagement and how specific so you/we want to be?</a:t>
            </a:r>
          </a:p>
          <a:p>
            <a:endParaRPr lang="en-AU" sz="1800" dirty="0"/>
          </a:p>
          <a:p>
            <a:r>
              <a:rPr lang="en-AU" sz="1800" dirty="0" smtClean="0"/>
              <a:t>Financial implications, and/or arrangements?</a:t>
            </a:r>
          </a:p>
          <a:p>
            <a:endParaRPr lang="en-AU" sz="1800" dirty="0"/>
          </a:p>
          <a:p>
            <a:r>
              <a:rPr lang="en-AU" sz="1800" dirty="0" smtClean="0"/>
              <a:t>Monitoring and Evaluation ?</a:t>
            </a:r>
            <a:endParaRPr lang="en-AU" sz="1800" dirty="0" smtClean="0"/>
          </a:p>
        </p:txBody>
      </p:sp>
    </p:spTree>
    <p:extLst>
      <p:ext uri="{BB962C8B-B14F-4D97-AF65-F5344CB8AC3E}">
        <p14:creationId xmlns:p14="http://schemas.microsoft.com/office/powerpoint/2010/main" val="2476117127"/>
      </p:ext>
    </p:extLst>
  </p:cSld>
  <p:clrMapOvr>
    <a:masterClrMapping/>
  </p:clrMapOvr>
</p:sld>
</file>

<file path=ppt/theme/theme1.xml><?xml version="1.0" encoding="utf-8"?>
<a:theme xmlns:a="http://schemas.openxmlformats.org/drawingml/2006/main" name="Emi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1997</TotalTime>
  <Words>73</Words>
  <Application>Microsoft Office PowerPoint</Application>
  <PresentationFormat>On-screen Show (16:9)</PresentationFormat>
  <Paragraphs>24</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Emilia template</vt:lpstr>
      <vt:lpstr>  MOU with our Governments  - feedback &amp; the forward agenda-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User</dc:creator>
  <cp:lastModifiedBy>Alisi TUQA</cp:lastModifiedBy>
  <cp:revision>133</cp:revision>
  <dcterms:modified xsi:type="dcterms:W3CDTF">2017-07-24T00:18:17Z</dcterms:modified>
</cp:coreProperties>
</file>