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6" r:id="rId3"/>
    <p:sldId id="309" r:id="rId4"/>
    <p:sldId id="272" r:id="rId5"/>
    <p:sldId id="284" r:id="rId6"/>
    <p:sldId id="290" r:id="rId7"/>
    <p:sldId id="285" r:id="rId8"/>
    <p:sldId id="313" r:id="rId9"/>
    <p:sldId id="314" r:id="rId10"/>
    <p:sldId id="310" r:id="rId11"/>
    <p:sldId id="311" r:id="rId12"/>
    <p:sldId id="282" r:id="rId13"/>
    <p:sldId id="306" r:id="rId14"/>
    <p:sldId id="307" r:id="rId15"/>
    <p:sldId id="318" r:id="rId16"/>
    <p:sldId id="312" r:id="rId17"/>
    <p:sldId id="315" r:id="rId18"/>
    <p:sldId id="294" r:id="rId19"/>
    <p:sldId id="316" r:id="rId20"/>
    <p:sldId id="297" r:id="rId21"/>
    <p:sldId id="322" r:id="rId22"/>
    <p:sldId id="319" r:id="rId23"/>
    <p:sldId id="320" r:id="rId24"/>
    <p:sldId id="321" r:id="rId25"/>
    <p:sldId id="317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13EDA35-AF2A-4C10-AF99-A2A318EC385D}">
          <p14:sldIdLst>
            <p14:sldId id="256"/>
            <p14:sldId id="286"/>
            <p14:sldId id="309"/>
            <p14:sldId id="272"/>
            <p14:sldId id="284"/>
            <p14:sldId id="290"/>
            <p14:sldId id="285"/>
            <p14:sldId id="313"/>
            <p14:sldId id="314"/>
            <p14:sldId id="310"/>
            <p14:sldId id="311"/>
            <p14:sldId id="282"/>
            <p14:sldId id="306"/>
            <p14:sldId id="307"/>
            <p14:sldId id="318"/>
            <p14:sldId id="312"/>
            <p14:sldId id="315"/>
          </p14:sldIdLst>
        </p14:section>
        <p14:section name="Untitled Section" id="{DC6F2175-6683-42C4-AE12-9D3CF4A83336}">
          <p14:sldIdLst>
            <p14:sldId id="294"/>
            <p14:sldId id="316"/>
            <p14:sldId id="297"/>
            <p14:sldId id="322"/>
            <p14:sldId id="319"/>
            <p14:sldId id="320"/>
            <p14:sldId id="321"/>
            <p14:sldId id="317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9" autoAdjust="0"/>
    <p:restoredTop sz="53358" autoAdjust="0"/>
  </p:normalViewPr>
  <p:slideViewPr>
    <p:cSldViewPr>
      <p:cViewPr varScale="1">
        <p:scale>
          <a:sx n="72" d="100"/>
          <a:sy n="72" d="100"/>
        </p:scale>
        <p:origin x="1332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38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E76AB7-A016-4D95-8377-E5C897A8728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8711DFC6-CBD4-4FF2-80E9-4994E1DD149A}">
      <dgm:prSet custT="1"/>
      <dgm:spPr/>
      <dgm:t>
        <a:bodyPr/>
        <a:lstStyle/>
        <a:p>
          <a:pPr marR="0" algn="ctr" rtl="0"/>
          <a:r>
            <a:rPr lang="en-US" sz="2400" b="1" baseline="0" dirty="0">
              <a:latin typeface="Calibri"/>
            </a:rPr>
            <a:t>Chamber Members</a:t>
          </a:r>
          <a:endParaRPr lang="en-US" sz="2400" b="1" dirty="0"/>
        </a:p>
      </dgm:t>
    </dgm:pt>
    <dgm:pt modelId="{052A244F-2829-4F2B-9647-45441A7BB61D}" type="parTrans" cxnId="{D562DE63-A9EC-44C5-ADA7-31AB4402A22D}">
      <dgm:prSet/>
      <dgm:spPr/>
      <dgm:t>
        <a:bodyPr/>
        <a:lstStyle/>
        <a:p>
          <a:endParaRPr lang="en-US"/>
        </a:p>
      </dgm:t>
    </dgm:pt>
    <dgm:pt modelId="{A16315F8-3B3E-4163-8553-6E8011387C26}" type="sibTrans" cxnId="{D562DE63-A9EC-44C5-ADA7-31AB4402A22D}">
      <dgm:prSet/>
      <dgm:spPr/>
      <dgm:t>
        <a:bodyPr/>
        <a:lstStyle/>
        <a:p>
          <a:endParaRPr lang="en-US"/>
        </a:p>
      </dgm:t>
    </dgm:pt>
    <dgm:pt modelId="{8E8F5191-3870-450F-B931-91D889F7DFA7}">
      <dgm:prSet custT="1"/>
      <dgm:spPr/>
      <dgm:t>
        <a:bodyPr/>
        <a:lstStyle/>
        <a:p>
          <a:pPr marR="0" algn="ctr" rtl="0"/>
          <a:r>
            <a:rPr lang="en-US" sz="2400" b="1" baseline="0" dirty="0">
              <a:latin typeface="Calibri"/>
            </a:rPr>
            <a:t>Executive Council</a:t>
          </a:r>
          <a:endParaRPr lang="en-US" sz="2400" b="1" dirty="0"/>
        </a:p>
      </dgm:t>
    </dgm:pt>
    <dgm:pt modelId="{23BEB88E-3DCE-495E-AF59-9E177FC5B7FB}" type="parTrans" cxnId="{657062D1-B3F0-451B-AA15-B7E074AE544B}">
      <dgm:prSet/>
      <dgm:spPr/>
      <dgm:t>
        <a:bodyPr/>
        <a:lstStyle/>
        <a:p>
          <a:endParaRPr lang="en-US" dirty="0"/>
        </a:p>
      </dgm:t>
    </dgm:pt>
    <dgm:pt modelId="{6C863218-585F-4DA0-9198-D17157E9826F}" type="sibTrans" cxnId="{657062D1-B3F0-451B-AA15-B7E074AE544B}">
      <dgm:prSet/>
      <dgm:spPr/>
      <dgm:t>
        <a:bodyPr/>
        <a:lstStyle/>
        <a:p>
          <a:endParaRPr lang="en-US"/>
        </a:p>
      </dgm:t>
    </dgm:pt>
    <dgm:pt modelId="{19E7109A-C0B2-431B-95CA-4AB342840325}">
      <dgm:prSet custT="1"/>
      <dgm:spPr/>
      <dgm:t>
        <a:bodyPr/>
        <a:lstStyle/>
        <a:p>
          <a:pPr marR="0" algn="ctr" rtl="0"/>
          <a:r>
            <a:rPr lang="en-US" sz="2400" b="1" baseline="0" dirty="0">
              <a:latin typeface="Calibri"/>
            </a:rPr>
            <a:t>Chamber Secretariat </a:t>
          </a:r>
        </a:p>
      </dgm:t>
    </dgm:pt>
    <dgm:pt modelId="{F7A834BF-7814-4A11-B244-6070056CFA22}" type="parTrans" cxnId="{3E03A5BF-9C4E-4B5A-8AC2-59E4439D3761}">
      <dgm:prSet/>
      <dgm:spPr/>
      <dgm:t>
        <a:bodyPr/>
        <a:lstStyle/>
        <a:p>
          <a:endParaRPr lang="en-US" dirty="0"/>
        </a:p>
      </dgm:t>
    </dgm:pt>
    <dgm:pt modelId="{5DDE7A0A-288D-4E53-B604-79AB187CD2DE}" type="sibTrans" cxnId="{3E03A5BF-9C4E-4B5A-8AC2-59E4439D3761}">
      <dgm:prSet/>
      <dgm:spPr/>
      <dgm:t>
        <a:bodyPr/>
        <a:lstStyle/>
        <a:p>
          <a:endParaRPr lang="en-US"/>
        </a:p>
      </dgm:t>
    </dgm:pt>
    <dgm:pt modelId="{87E44EE9-3EC8-4CB0-A82A-B99779F8FC7F}" type="pres">
      <dgm:prSet presAssocID="{FBE76AB7-A016-4D95-8377-E5C897A872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95F4087-6123-45D9-900F-529A07944199}" type="pres">
      <dgm:prSet presAssocID="{8711DFC6-CBD4-4FF2-80E9-4994E1DD149A}" presName="hierRoot1" presStyleCnt="0">
        <dgm:presLayoutVars>
          <dgm:hierBranch/>
        </dgm:presLayoutVars>
      </dgm:prSet>
      <dgm:spPr/>
    </dgm:pt>
    <dgm:pt modelId="{A5B29197-5A1A-449E-A0A4-E8CE0FB212CA}" type="pres">
      <dgm:prSet presAssocID="{8711DFC6-CBD4-4FF2-80E9-4994E1DD149A}" presName="rootComposite1" presStyleCnt="0"/>
      <dgm:spPr/>
    </dgm:pt>
    <dgm:pt modelId="{99421C81-0048-4790-838C-96B9ECD1A078}" type="pres">
      <dgm:prSet presAssocID="{8711DFC6-CBD4-4FF2-80E9-4994E1DD149A}" presName="rootText1" presStyleLbl="node0" presStyleIdx="0" presStyleCnt="1" custScaleX="168041">
        <dgm:presLayoutVars>
          <dgm:chPref val="3"/>
        </dgm:presLayoutVars>
      </dgm:prSet>
      <dgm:spPr/>
    </dgm:pt>
    <dgm:pt modelId="{D33CA8A7-8C07-4477-8BC9-C52CA1F0325B}" type="pres">
      <dgm:prSet presAssocID="{8711DFC6-CBD4-4FF2-80E9-4994E1DD149A}" presName="rootConnector1" presStyleLbl="node1" presStyleIdx="0" presStyleCnt="0"/>
      <dgm:spPr/>
    </dgm:pt>
    <dgm:pt modelId="{37143F55-C41E-4BDC-A586-9734E0859594}" type="pres">
      <dgm:prSet presAssocID="{8711DFC6-CBD4-4FF2-80E9-4994E1DD149A}" presName="hierChild2" presStyleCnt="0"/>
      <dgm:spPr/>
    </dgm:pt>
    <dgm:pt modelId="{C7D17265-AB40-4A28-83D6-7E43483BEE6E}" type="pres">
      <dgm:prSet presAssocID="{23BEB88E-3DCE-495E-AF59-9E177FC5B7FB}" presName="Name35" presStyleLbl="parChTrans1D2" presStyleIdx="0" presStyleCnt="1"/>
      <dgm:spPr/>
    </dgm:pt>
    <dgm:pt modelId="{D23FC924-41B0-44BC-9B73-E95294BF1A00}" type="pres">
      <dgm:prSet presAssocID="{8E8F5191-3870-450F-B931-91D889F7DFA7}" presName="hierRoot2" presStyleCnt="0">
        <dgm:presLayoutVars>
          <dgm:hierBranch/>
        </dgm:presLayoutVars>
      </dgm:prSet>
      <dgm:spPr/>
    </dgm:pt>
    <dgm:pt modelId="{D85A6E05-D3DC-4A09-A594-C483E892C4C7}" type="pres">
      <dgm:prSet presAssocID="{8E8F5191-3870-450F-B931-91D889F7DFA7}" presName="rootComposite" presStyleCnt="0"/>
      <dgm:spPr/>
    </dgm:pt>
    <dgm:pt modelId="{2AA5ED0D-FA5D-49FF-B665-16179DAF6E3C}" type="pres">
      <dgm:prSet presAssocID="{8E8F5191-3870-450F-B931-91D889F7DFA7}" presName="rootText" presStyleLbl="node2" presStyleIdx="0" presStyleCnt="1" custScaleX="168041">
        <dgm:presLayoutVars>
          <dgm:chPref val="3"/>
        </dgm:presLayoutVars>
      </dgm:prSet>
      <dgm:spPr/>
    </dgm:pt>
    <dgm:pt modelId="{17AB2188-95BE-4C28-8E23-46072D5C80AB}" type="pres">
      <dgm:prSet presAssocID="{8E8F5191-3870-450F-B931-91D889F7DFA7}" presName="rootConnector" presStyleLbl="node2" presStyleIdx="0" presStyleCnt="1"/>
      <dgm:spPr/>
    </dgm:pt>
    <dgm:pt modelId="{7453CC85-4820-46A3-AFCD-8ED078E3998B}" type="pres">
      <dgm:prSet presAssocID="{8E8F5191-3870-450F-B931-91D889F7DFA7}" presName="hierChild4" presStyleCnt="0"/>
      <dgm:spPr/>
    </dgm:pt>
    <dgm:pt modelId="{F8FB892C-B10A-4E12-AB86-AC4C9A561F8C}" type="pres">
      <dgm:prSet presAssocID="{F7A834BF-7814-4A11-B244-6070056CFA22}" presName="Name35" presStyleLbl="parChTrans1D3" presStyleIdx="0" presStyleCnt="1"/>
      <dgm:spPr/>
    </dgm:pt>
    <dgm:pt modelId="{818F4B98-9C98-4522-BD0A-8AA9A1BCC20B}" type="pres">
      <dgm:prSet presAssocID="{19E7109A-C0B2-431B-95CA-4AB342840325}" presName="hierRoot2" presStyleCnt="0">
        <dgm:presLayoutVars>
          <dgm:hierBranch/>
        </dgm:presLayoutVars>
      </dgm:prSet>
      <dgm:spPr/>
    </dgm:pt>
    <dgm:pt modelId="{B1EC0E23-F0D3-4A5A-8BEF-12D6FCF13E4F}" type="pres">
      <dgm:prSet presAssocID="{19E7109A-C0B2-431B-95CA-4AB342840325}" presName="rootComposite" presStyleCnt="0"/>
      <dgm:spPr/>
    </dgm:pt>
    <dgm:pt modelId="{89596690-7214-4552-BD36-38FBA7712882}" type="pres">
      <dgm:prSet presAssocID="{19E7109A-C0B2-431B-95CA-4AB342840325}" presName="rootText" presStyleLbl="node3" presStyleIdx="0" presStyleCnt="1" custScaleX="168041">
        <dgm:presLayoutVars>
          <dgm:chPref val="3"/>
        </dgm:presLayoutVars>
      </dgm:prSet>
      <dgm:spPr/>
    </dgm:pt>
    <dgm:pt modelId="{A316FCF0-FA7F-45DF-9B33-F6A564586906}" type="pres">
      <dgm:prSet presAssocID="{19E7109A-C0B2-431B-95CA-4AB342840325}" presName="rootConnector" presStyleLbl="node3" presStyleIdx="0" presStyleCnt="1"/>
      <dgm:spPr/>
    </dgm:pt>
    <dgm:pt modelId="{EDA6F755-5CA9-4367-A766-1489BB2C5D27}" type="pres">
      <dgm:prSet presAssocID="{19E7109A-C0B2-431B-95CA-4AB342840325}" presName="hierChild4" presStyleCnt="0"/>
      <dgm:spPr/>
    </dgm:pt>
    <dgm:pt modelId="{AB84B668-6043-4694-B2C4-1D9E73C4C188}" type="pres">
      <dgm:prSet presAssocID="{19E7109A-C0B2-431B-95CA-4AB342840325}" presName="hierChild5" presStyleCnt="0"/>
      <dgm:spPr/>
    </dgm:pt>
    <dgm:pt modelId="{44DFF0D1-BA8A-4463-BAEA-0CD2358CE499}" type="pres">
      <dgm:prSet presAssocID="{8E8F5191-3870-450F-B931-91D889F7DFA7}" presName="hierChild5" presStyleCnt="0"/>
      <dgm:spPr/>
    </dgm:pt>
    <dgm:pt modelId="{444BD4A3-3D90-4002-AC0D-D40183B15F9D}" type="pres">
      <dgm:prSet presAssocID="{8711DFC6-CBD4-4FF2-80E9-4994E1DD149A}" presName="hierChild3" presStyleCnt="0"/>
      <dgm:spPr/>
    </dgm:pt>
  </dgm:ptLst>
  <dgm:cxnLst>
    <dgm:cxn modelId="{44A8F73F-5564-44AB-B381-23595AEC0464}" type="presOf" srcId="{8E8F5191-3870-450F-B931-91D889F7DFA7}" destId="{17AB2188-95BE-4C28-8E23-46072D5C80AB}" srcOrd="1" destOrd="0" presId="urn:microsoft.com/office/officeart/2005/8/layout/orgChart1"/>
    <dgm:cxn modelId="{BFDFAB5D-83A4-4D98-8699-1FFA5E2FB971}" type="presOf" srcId="{8E8F5191-3870-450F-B931-91D889F7DFA7}" destId="{2AA5ED0D-FA5D-49FF-B665-16179DAF6E3C}" srcOrd="0" destOrd="0" presId="urn:microsoft.com/office/officeart/2005/8/layout/orgChart1"/>
    <dgm:cxn modelId="{D562DE63-A9EC-44C5-ADA7-31AB4402A22D}" srcId="{FBE76AB7-A016-4D95-8377-E5C897A87282}" destId="{8711DFC6-CBD4-4FF2-80E9-4994E1DD149A}" srcOrd="0" destOrd="0" parTransId="{052A244F-2829-4F2B-9647-45441A7BB61D}" sibTransId="{A16315F8-3B3E-4163-8553-6E8011387C26}"/>
    <dgm:cxn modelId="{EB254373-B226-4BA2-84D0-908682B22CCF}" type="presOf" srcId="{F7A834BF-7814-4A11-B244-6070056CFA22}" destId="{F8FB892C-B10A-4E12-AB86-AC4C9A561F8C}" srcOrd="0" destOrd="0" presId="urn:microsoft.com/office/officeart/2005/8/layout/orgChart1"/>
    <dgm:cxn modelId="{27A9C57C-B85C-4CBF-83F5-E17F0606DF67}" type="presOf" srcId="{19E7109A-C0B2-431B-95CA-4AB342840325}" destId="{A316FCF0-FA7F-45DF-9B33-F6A564586906}" srcOrd="1" destOrd="0" presId="urn:microsoft.com/office/officeart/2005/8/layout/orgChart1"/>
    <dgm:cxn modelId="{BE06C37E-B307-44AB-90E2-BF617CA8882A}" type="presOf" srcId="{19E7109A-C0B2-431B-95CA-4AB342840325}" destId="{89596690-7214-4552-BD36-38FBA7712882}" srcOrd="0" destOrd="0" presId="urn:microsoft.com/office/officeart/2005/8/layout/orgChart1"/>
    <dgm:cxn modelId="{93C6FDBB-35E0-4323-A3D9-42C51CBA38E6}" type="presOf" srcId="{FBE76AB7-A016-4D95-8377-E5C897A87282}" destId="{87E44EE9-3EC8-4CB0-A82A-B99779F8FC7F}" srcOrd="0" destOrd="0" presId="urn:microsoft.com/office/officeart/2005/8/layout/orgChart1"/>
    <dgm:cxn modelId="{3E03A5BF-9C4E-4B5A-8AC2-59E4439D3761}" srcId="{8E8F5191-3870-450F-B931-91D889F7DFA7}" destId="{19E7109A-C0B2-431B-95CA-4AB342840325}" srcOrd="0" destOrd="0" parTransId="{F7A834BF-7814-4A11-B244-6070056CFA22}" sibTransId="{5DDE7A0A-288D-4E53-B604-79AB187CD2DE}"/>
    <dgm:cxn modelId="{C72192C8-A112-4C2A-A41E-4916A2314467}" type="presOf" srcId="{8711DFC6-CBD4-4FF2-80E9-4994E1DD149A}" destId="{D33CA8A7-8C07-4477-8BC9-C52CA1F0325B}" srcOrd="1" destOrd="0" presId="urn:microsoft.com/office/officeart/2005/8/layout/orgChart1"/>
    <dgm:cxn modelId="{657062D1-B3F0-451B-AA15-B7E074AE544B}" srcId="{8711DFC6-CBD4-4FF2-80E9-4994E1DD149A}" destId="{8E8F5191-3870-450F-B931-91D889F7DFA7}" srcOrd="0" destOrd="0" parTransId="{23BEB88E-3DCE-495E-AF59-9E177FC5B7FB}" sibTransId="{6C863218-585F-4DA0-9198-D17157E9826F}"/>
    <dgm:cxn modelId="{F332A4D2-5227-4497-B5BB-056FA2138D77}" type="presOf" srcId="{23BEB88E-3DCE-495E-AF59-9E177FC5B7FB}" destId="{C7D17265-AB40-4A28-83D6-7E43483BEE6E}" srcOrd="0" destOrd="0" presId="urn:microsoft.com/office/officeart/2005/8/layout/orgChart1"/>
    <dgm:cxn modelId="{C1FD78FE-5475-43FF-965F-27A16023806A}" type="presOf" srcId="{8711DFC6-CBD4-4FF2-80E9-4994E1DD149A}" destId="{99421C81-0048-4790-838C-96B9ECD1A078}" srcOrd="0" destOrd="0" presId="urn:microsoft.com/office/officeart/2005/8/layout/orgChart1"/>
    <dgm:cxn modelId="{734FE4FA-F206-4B1A-B9B1-2013E1921BFB}" type="presParOf" srcId="{87E44EE9-3EC8-4CB0-A82A-B99779F8FC7F}" destId="{795F4087-6123-45D9-900F-529A07944199}" srcOrd="0" destOrd="0" presId="urn:microsoft.com/office/officeart/2005/8/layout/orgChart1"/>
    <dgm:cxn modelId="{4381C32D-958C-4595-954F-B3337D05E769}" type="presParOf" srcId="{795F4087-6123-45D9-900F-529A07944199}" destId="{A5B29197-5A1A-449E-A0A4-E8CE0FB212CA}" srcOrd="0" destOrd="0" presId="urn:microsoft.com/office/officeart/2005/8/layout/orgChart1"/>
    <dgm:cxn modelId="{4EB5D39E-61E2-4AD9-89D1-FD5A69B41B79}" type="presParOf" srcId="{A5B29197-5A1A-449E-A0A4-E8CE0FB212CA}" destId="{99421C81-0048-4790-838C-96B9ECD1A078}" srcOrd="0" destOrd="0" presId="urn:microsoft.com/office/officeart/2005/8/layout/orgChart1"/>
    <dgm:cxn modelId="{516AA2D9-63D3-4BDE-BD78-2FC584F52CE7}" type="presParOf" srcId="{A5B29197-5A1A-449E-A0A4-E8CE0FB212CA}" destId="{D33CA8A7-8C07-4477-8BC9-C52CA1F0325B}" srcOrd="1" destOrd="0" presId="urn:microsoft.com/office/officeart/2005/8/layout/orgChart1"/>
    <dgm:cxn modelId="{F7C7F5E4-34FB-43E8-A04D-A3C4FF9F0E0C}" type="presParOf" srcId="{795F4087-6123-45D9-900F-529A07944199}" destId="{37143F55-C41E-4BDC-A586-9734E0859594}" srcOrd="1" destOrd="0" presId="urn:microsoft.com/office/officeart/2005/8/layout/orgChart1"/>
    <dgm:cxn modelId="{70A51EC6-3583-4703-B4DC-BAC4FA90F7E0}" type="presParOf" srcId="{37143F55-C41E-4BDC-A586-9734E0859594}" destId="{C7D17265-AB40-4A28-83D6-7E43483BEE6E}" srcOrd="0" destOrd="0" presId="urn:microsoft.com/office/officeart/2005/8/layout/orgChart1"/>
    <dgm:cxn modelId="{2C76A6BA-CB1E-4C2F-8FC3-16A06FF97CC9}" type="presParOf" srcId="{37143F55-C41E-4BDC-A586-9734E0859594}" destId="{D23FC924-41B0-44BC-9B73-E95294BF1A00}" srcOrd="1" destOrd="0" presId="urn:microsoft.com/office/officeart/2005/8/layout/orgChart1"/>
    <dgm:cxn modelId="{BBDE4CD7-D28B-4857-B021-2DE6F9BBF9A5}" type="presParOf" srcId="{D23FC924-41B0-44BC-9B73-E95294BF1A00}" destId="{D85A6E05-D3DC-4A09-A594-C483E892C4C7}" srcOrd="0" destOrd="0" presId="urn:microsoft.com/office/officeart/2005/8/layout/orgChart1"/>
    <dgm:cxn modelId="{2CA570CC-D71A-4D58-81A9-2EA3B3A4C189}" type="presParOf" srcId="{D85A6E05-D3DC-4A09-A594-C483E892C4C7}" destId="{2AA5ED0D-FA5D-49FF-B665-16179DAF6E3C}" srcOrd="0" destOrd="0" presId="urn:microsoft.com/office/officeart/2005/8/layout/orgChart1"/>
    <dgm:cxn modelId="{2DB40C86-C2C7-4192-8CED-8E4DA369D798}" type="presParOf" srcId="{D85A6E05-D3DC-4A09-A594-C483E892C4C7}" destId="{17AB2188-95BE-4C28-8E23-46072D5C80AB}" srcOrd="1" destOrd="0" presId="urn:microsoft.com/office/officeart/2005/8/layout/orgChart1"/>
    <dgm:cxn modelId="{BA679502-BDEF-4E3E-ABF8-1F5173CAA593}" type="presParOf" srcId="{D23FC924-41B0-44BC-9B73-E95294BF1A00}" destId="{7453CC85-4820-46A3-AFCD-8ED078E3998B}" srcOrd="1" destOrd="0" presId="urn:microsoft.com/office/officeart/2005/8/layout/orgChart1"/>
    <dgm:cxn modelId="{DEB1DCF6-A220-43B5-B01B-8B3B9814178D}" type="presParOf" srcId="{7453CC85-4820-46A3-AFCD-8ED078E3998B}" destId="{F8FB892C-B10A-4E12-AB86-AC4C9A561F8C}" srcOrd="0" destOrd="0" presId="urn:microsoft.com/office/officeart/2005/8/layout/orgChart1"/>
    <dgm:cxn modelId="{04B0D580-DA1E-4806-A225-AB56C2C1E3F9}" type="presParOf" srcId="{7453CC85-4820-46A3-AFCD-8ED078E3998B}" destId="{818F4B98-9C98-4522-BD0A-8AA9A1BCC20B}" srcOrd="1" destOrd="0" presId="urn:microsoft.com/office/officeart/2005/8/layout/orgChart1"/>
    <dgm:cxn modelId="{AF6284CA-7545-4907-A4EA-017582A4F781}" type="presParOf" srcId="{818F4B98-9C98-4522-BD0A-8AA9A1BCC20B}" destId="{B1EC0E23-F0D3-4A5A-8BEF-12D6FCF13E4F}" srcOrd="0" destOrd="0" presId="urn:microsoft.com/office/officeart/2005/8/layout/orgChart1"/>
    <dgm:cxn modelId="{50729B78-79EF-42D0-9F8B-5049B0266937}" type="presParOf" srcId="{B1EC0E23-F0D3-4A5A-8BEF-12D6FCF13E4F}" destId="{89596690-7214-4552-BD36-38FBA7712882}" srcOrd="0" destOrd="0" presId="urn:microsoft.com/office/officeart/2005/8/layout/orgChart1"/>
    <dgm:cxn modelId="{27394B7F-4E85-405A-9AB5-7B00A2E1F481}" type="presParOf" srcId="{B1EC0E23-F0D3-4A5A-8BEF-12D6FCF13E4F}" destId="{A316FCF0-FA7F-45DF-9B33-F6A564586906}" srcOrd="1" destOrd="0" presId="urn:microsoft.com/office/officeart/2005/8/layout/orgChart1"/>
    <dgm:cxn modelId="{359D57F9-8C41-4E49-9035-BC09A48B072A}" type="presParOf" srcId="{818F4B98-9C98-4522-BD0A-8AA9A1BCC20B}" destId="{EDA6F755-5CA9-4367-A766-1489BB2C5D27}" srcOrd="1" destOrd="0" presId="urn:microsoft.com/office/officeart/2005/8/layout/orgChart1"/>
    <dgm:cxn modelId="{731539AE-7CBB-47D2-94F6-A523FCA6214F}" type="presParOf" srcId="{818F4B98-9C98-4522-BD0A-8AA9A1BCC20B}" destId="{AB84B668-6043-4694-B2C4-1D9E73C4C188}" srcOrd="2" destOrd="0" presId="urn:microsoft.com/office/officeart/2005/8/layout/orgChart1"/>
    <dgm:cxn modelId="{8C6BCEED-F634-4DBD-8A0B-9A5184AADE5F}" type="presParOf" srcId="{D23FC924-41B0-44BC-9B73-E95294BF1A00}" destId="{44DFF0D1-BA8A-4463-BAEA-0CD2358CE499}" srcOrd="2" destOrd="0" presId="urn:microsoft.com/office/officeart/2005/8/layout/orgChart1"/>
    <dgm:cxn modelId="{2924DFF0-1A75-4CD8-B649-9402485574E9}" type="presParOf" srcId="{795F4087-6123-45D9-900F-529A07944199}" destId="{444BD4A3-3D90-4002-AC0D-D40183B15F9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E76AB7-A016-4D95-8377-E5C897A8728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8711DFC6-CBD4-4FF2-80E9-4994E1DD149A}">
      <dgm:prSet/>
      <dgm:spPr/>
      <dgm:t>
        <a:bodyPr/>
        <a:lstStyle/>
        <a:p>
          <a:pPr marR="0" algn="ctr" rtl="0"/>
          <a:r>
            <a:rPr lang="en-US" b="1" baseline="0" dirty="0">
              <a:latin typeface="Calibri"/>
            </a:rPr>
            <a:t>General Members</a:t>
          </a:r>
          <a:endParaRPr lang="en-US" b="1" dirty="0"/>
        </a:p>
      </dgm:t>
    </dgm:pt>
    <dgm:pt modelId="{052A244F-2829-4F2B-9647-45441A7BB61D}" type="parTrans" cxnId="{D562DE63-A9EC-44C5-ADA7-31AB4402A22D}">
      <dgm:prSet/>
      <dgm:spPr/>
      <dgm:t>
        <a:bodyPr/>
        <a:lstStyle/>
        <a:p>
          <a:endParaRPr lang="en-US"/>
        </a:p>
      </dgm:t>
    </dgm:pt>
    <dgm:pt modelId="{A16315F8-3B3E-4163-8553-6E8011387C26}" type="sibTrans" cxnId="{D562DE63-A9EC-44C5-ADA7-31AB4402A22D}">
      <dgm:prSet/>
      <dgm:spPr/>
      <dgm:t>
        <a:bodyPr/>
        <a:lstStyle/>
        <a:p>
          <a:endParaRPr lang="en-US"/>
        </a:p>
      </dgm:t>
    </dgm:pt>
    <dgm:pt modelId="{8E8F5191-3870-450F-B931-91D889F7DFA7}">
      <dgm:prSet/>
      <dgm:spPr/>
      <dgm:t>
        <a:bodyPr/>
        <a:lstStyle/>
        <a:p>
          <a:pPr marR="0" algn="ctr" rtl="0"/>
          <a:r>
            <a:rPr lang="en-US" baseline="0" dirty="0">
              <a:latin typeface="Calibri"/>
            </a:rPr>
            <a:t>Executive Council</a:t>
          </a:r>
          <a:endParaRPr lang="en-US" dirty="0"/>
        </a:p>
      </dgm:t>
    </dgm:pt>
    <dgm:pt modelId="{23BEB88E-3DCE-495E-AF59-9E177FC5B7FB}" type="parTrans" cxnId="{657062D1-B3F0-451B-AA15-B7E074AE544B}">
      <dgm:prSet/>
      <dgm:spPr/>
      <dgm:t>
        <a:bodyPr/>
        <a:lstStyle/>
        <a:p>
          <a:endParaRPr lang="en-US"/>
        </a:p>
      </dgm:t>
    </dgm:pt>
    <dgm:pt modelId="{6C863218-585F-4DA0-9198-D17157E9826F}" type="sibTrans" cxnId="{657062D1-B3F0-451B-AA15-B7E074AE544B}">
      <dgm:prSet/>
      <dgm:spPr/>
      <dgm:t>
        <a:bodyPr/>
        <a:lstStyle/>
        <a:p>
          <a:endParaRPr lang="en-US"/>
        </a:p>
      </dgm:t>
    </dgm:pt>
    <dgm:pt modelId="{19E7109A-C0B2-431B-95CA-4AB342840325}">
      <dgm:prSet/>
      <dgm:spPr/>
      <dgm:t>
        <a:bodyPr/>
        <a:lstStyle/>
        <a:p>
          <a:pPr marR="0" algn="ctr" rtl="0"/>
          <a:r>
            <a:rPr lang="en-US" baseline="0" dirty="0">
              <a:latin typeface="Calibri"/>
            </a:rPr>
            <a:t>Chamber Secretariat CEO</a:t>
          </a:r>
        </a:p>
      </dgm:t>
    </dgm:pt>
    <dgm:pt modelId="{F7A834BF-7814-4A11-B244-6070056CFA22}" type="parTrans" cxnId="{3E03A5BF-9C4E-4B5A-8AC2-59E4439D3761}">
      <dgm:prSet/>
      <dgm:spPr/>
      <dgm:t>
        <a:bodyPr/>
        <a:lstStyle/>
        <a:p>
          <a:endParaRPr lang="en-US"/>
        </a:p>
      </dgm:t>
    </dgm:pt>
    <dgm:pt modelId="{5DDE7A0A-288D-4E53-B604-79AB187CD2DE}" type="sibTrans" cxnId="{3E03A5BF-9C4E-4B5A-8AC2-59E4439D3761}">
      <dgm:prSet/>
      <dgm:spPr/>
      <dgm:t>
        <a:bodyPr/>
        <a:lstStyle/>
        <a:p>
          <a:endParaRPr lang="en-US"/>
        </a:p>
      </dgm:t>
    </dgm:pt>
    <dgm:pt modelId="{8190EB35-6E4F-4862-8B35-3ABAFC219F25}">
      <dgm:prSet/>
      <dgm:spPr/>
      <dgm:t>
        <a:bodyPr/>
        <a:lstStyle/>
        <a:p>
          <a:pPr marR="0" algn="ctr" rtl="0"/>
          <a:r>
            <a:rPr lang="en-US" baseline="0" dirty="0">
              <a:latin typeface="Calibri"/>
            </a:rPr>
            <a:t>Member Services Manager</a:t>
          </a:r>
          <a:endParaRPr lang="en-US" dirty="0"/>
        </a:p>
      </dgm:t>
    </dgm:pt>
    <dgm:pt modelId="{E202F6FC-8F5B-43CA-84A0-1AE76B4C0BD8}" type="parTrans" cxnId="{2E90C55D-79C3-428F-BDE5-3F04FF1D2FFA}">
      <dgm:prSet/>
      <dgm:spPr/>
      <dgm:t>
        <a:bodyPr/>
        <a:lstStyle/>
        <a:p>
          <a:endParaRPr lang="en-US"/>
        </a:p>
      </dgm:t>
    </dgm:pt>
    <dgm:pt modelId="{41662389-2605-4F06-868A-7BA762F1C93E}" type="sibTrans" cxnId="{2E90C55D-79C3-428F-BDE5-3F04FF1D2FFA}">
      <dgm:prSet/>
      <dgm:spPr/>
      <dgm:t>
        <a:bodyPr/>
        <a:lstStyle/>
        <a:p>
          <a:endParaRPr lang="en-US"/>
        </a:p>
      </dgm:t>
    </dgm:pt>
    <dgm:pt modelId="{431A8AEB-A76E-43ED-9A9A-573BA532E4D3}">
      <dgm:prSet/>
      <dgm:spPr/>
      <dgm:t>
        <a:bodyPr/>
        <a:lstStyle/>
        <a:p>
          <a:pPr marR="0" algn="ctr" rtl="0"/>
          <a:r>
            <a:rPr lang="en-US" baseline="0" dirty="0">
              <a:latin typeface="Calibri"/>
            </a:rPr>
            <a:t>Training &amp; Capacity Building Officer</a:t>
          </a:r>
          <a:endParaRPr lang="en-US" dirty="0"/>
        </a:p>
      </dgm:t>
    </dgm:pt>
    <dgm:pt modelId="{7C81299D-C1F2-4909-A46E-872867528B72}" type="parTrans" cxnId="{BF449E5B-A751-45E7-9978-1724F25ECB42}">
      <dgm:prSet/>
      <dgm:spPr/>
      <dgm:t>
        <a:bodyPr/>
        <a:lstStyle/>
        <a:p>
          <a:endParaRPr lang="en-US"/>
        </a:p>
      </dgm:t>
    </dgm:pt>
    <dgm:pt modelId="{3E0DB29E-91DA-480D-97EE-6ECECB1445F4}" type="sibTrans" cxnId="{BF449E5B-A751-45E7-9978-1724F25ECB42}">
      <dgm:prSet/>
      <dgm:spPr/>
      <dgm:t>
        <a:bodyPr/>
        <a:lstStyle/>
        <a:p>
          <a:endParaRPr lang="en-US"/>
        </a:p>
      </dgm:t>
    </dgm:pt>
    <dgm:pt modelId="{122799BC-F237-4220-A187-F9799A76D104}">
      <dgm:prSet/>
      <dgm:spPr/>
      <dgm:t>
        <a:bodyPr/>
        <a:lstStyle/>
        <a:p>
          <a:pPr marR="0" algn="ctr" rtl="0"/>
          <a:r>
            <a:rPr lang="en-US" baseline="0" dirty="0">
              <a:latin typeface="Calibri"/>
            </a:rPr>
            <a:t>Administration Assistant</a:t>
          </a:r>
          <a:endParaRPr lang="en-US" dirty="0"/>
        </a:p>
      </dgm:t>
    </dgm:pt>
    <dgm:pt modelId="{2D120D79-D581-4568-A6B2-4CF5E65FB7FA}" type="parTrans" cxnId="{71BF8FC4-30D7-419A-A8A8-57B983AA4C94}">
      <dgm:prSet/>
      <dgm:spPr/>
      <dgm:t>
        <a:bodyPr/>
        <a:lstStyle/>
        <a:p>
          <a:endParaRPr lang="en-US"/>
        </a:p>
      </dgm:t>
    </dgm:pt>
    <dgm:pt modelId="{BC9F3805-6368-4AD2-B90B-FE9364F0D82F}" type="sibTrans" cxnId="{71BF8FC4-30D7-419A-A8A8-57B983AA4C94}">
      <dgm:prSet/>
      <dgm:spPr/>
      <dgm:t>
        <a:bodyPr/>
        <a:lstStyle/>
        <a:p>
          <a:endParaRPr lang="en-US"/>
        </a:p>
      </dgm:t>
    </dgm:pt>
    <dgm:pt modelId="{23909B6D-7959-4C51-8AA4-AD85ED24E543}">
      <dgm:prSet/>
      <dgm:spPr/>
      <dgm:t>
        <a:bodyPr/>
        <a:lstStyle/>
        <a:p>
          <a:pPr marR="0" algn="ctr" rtl="0"/>
          <a:r>
            <a:rPr lang="en-US" baseline="0" dirty="0">
              <a:latin typeface="Calibri"/>
            </a:rPr>
            <a:t>Policy Analyst</a:t>
          </a:r>
          <a:endParaRPr lang="en-US" dirty="0"/>
        </a:p>
      </dgm:t>
    </dgm:pt>
    <dgm:pt modelId="{C4A9E62F-15CF-410D-8D55-9B7554093265}" type="parTrans" cxnId="{4AE98581-48E1-4C87-808C-26DA531EC980}">
      <dgm:prSet/>
      <dgm:spPr/>
      <dgm:t>
        <a:bodyPr/>
        <a:lstStyle/>
        <a:p>
          <a:endParaRPr lang="en-US"/>
        </a:p>
      </dgm:t>
    </dgm:pt>
    <dgm:pt modelId="{5CD31D41-4453-43C6-AF80-AF5F1290C0EF}" type="sibTrans" cxnId="{4AE98581-48E1-4C87-808C-26DA531EC980}">
      <dgm:prSet/>
      <dgm:spPr/>
      <dgm:t>
        <a:bodyPr/>
        <a:lstStyle/>
        <a:p>
          <a:endParaRPr lang="en-US"/>
        </a:p>
      </dgm:t>
    </dgm:pt>
    <dgm:pt modelId="{E5EA2E86-5525-4DDA-A3DE-963C7234A009}">
      <dgm:prSet/>
      <dgm:spPr/>
      <dgm:t>
        <a:bodyPr/>
        <a:lstStyle/>
        <a:p>
          <a:pPr marR="0" algn="ctr" rtl="0"/>
          <a:r>
            <a:rPr lang="en-US" baseline="0" dirty="0">
              <a:latin typeface="Calibri"/>
            </a:rPr>
            <a:t>Assistant Policy Analyst/Web Manager – Trade Officer</a:t>
          </a:r>
        </a:p>
        <a:p>
          <a:pPr marR="0" algn="ctr" rtl="0"/>
          <a:endParaRPr lang="en-US" dirty="0"/>
        </a:p>
      </dgm:t>
    </dgm:pt>
    <dgm:pt modelId="{F868B92A-602F-47A2-90C2-64E37AAC0CB2}" type="parTrans" cxnId="{FD132C6B-A149-479D-A4DA-A36EC9E9E90E}">
      <dgm:prSet/>
      <dgm:spPr/>
      <dgm:t>
        <a:bodyPr/>
        <a:lstStyle/>
        <a:p>
          <a:endParaRPr lang="en-US"/>
        </a:p>
      </dgm:t>
    </dgm:pt>
    <dgm:pt modelId="{006D525A-D214-4E4C-BC9D-E98765E41726}" type="sibTrans" cxnId="{FD132C6B-A149-479D-A4DA-A36EC9E9E90E}">
      <dgm:prSet/>
      <dgm:spPr/>
      <dgm:t>
        <a:bodyPr/>
        <a:lstStyle/>
        <a:p>
          <a:endParaRPr lang="en-US"/>
        </a:p>
      </dgm:t>
    </dgm:pt>
    <dgm:pt modelId="{87E44EE9-3EC8-4CB0-A82A-B99779F8FC7F}" type="pres">
      <dgm:prSet presAssocID="{FBE76AB7-A016-4D95-8377-E5C897A872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95F4087-6123-45D9-900F-529A07944199}" type="pres">
      <dgm:prSet presAssocID="{8711DFC6-CBD4-4FF2-80E9-4994E1DD149A}" presName="hierRoot1" presStyleCnt="0">
        <dgm:presLayoutVars>
          <dgm:hierBranch/>
        </dgm:presLayoutVars>
      </dgm:prSet>
      <dgm:spPr/>
    </dgm:pt>
    <dgm:pt modelId="{A5B29197-5A1A-449E-A0A4-E8CE0FB212CA}" type="pres">
      <dgm:prSet presAssocID="{8711DFC6-CBD4-4FF2-80E9-4994E1DD149A}" presName="rootComposite1" presStyleCnt="0"/>
      <dgm:spPr/>
    </dgm:pt>
    <dgm:pt modelId="{99421C81-0048-4790-838C-96B9ECD1A078}" type="pres">
      <dgm:prSet presAssocID="{8711DFC6-CBD4-4FF2-80E9-4994E1DD149A}" presName="rootText1" presStyleLbl="node0" presStyleIdx="0" presStyleCnt="1">
        <dgm:presLayoutVars>
          <dgm:chPref val="3"/>
        </dgm:presLayoutVars>
      </dgm:prSet>
      <dgm:spPr/>
    </dgm:pt>
    <dgm:pt modelId="{D33CA8A7-8C07-4477-8BC9-C52CA1F0325B}" type="pres">
      <dgm:prSet presAssocID="{8711DFC6-CBD4-4FF2-80E9-4994E1DD149A}" presName="rootConnector1" presStyleLbl="node1" presStyleIdx="0" presStyleCnt="0"/>
      <dgm:spPr/>
    </dgm:pt>
    <dgm:pt modelId="{37143F55-C41E-4BDC-A586-9734E0859594}" type="pres">
      <dgm:prSet presAssocID="{8711DFC6-CBD4-4FF2-80E9-4994E1DD149A}" presName="hierChild2" presStyleCnt="0"/>
      <dgm:spPr/>
    </dgm:pt>
    <dgm:pt modelId="{C7D17265-AB40-4A28-83D6-7E43483BEE6E}" type="pres">
      <dgm:prSet presAssocID="{23BEB88E-3DCE-495E-AF59-9E177FC5B7FB}" presName="Name35" presStyleLbl="parChTrans1D2" presStyleIdx="0" presStyleCnt="1"/>
      <dgm:spPr/>
    </dgm:pt>
    <dgm:pt modelId="{D23FC924-41B0-44BC-9B73-E95294BF1A00}" type="pres">
      <dgm:prSet presAssocID="{8E8F5191-3870-450F-B931-91D889F7DFA7}" presName="hierRoot2" presStyleCnt="0">
        <dgm:presLayoutVars>
          <dgm:hierBranch/>
        </dgm:presLayoutVars>
      </dgm:prSet>
      <dgm:spPr/>
    </dgm:pt>
    <dgm:pt modelId="{D85A6E05-D3DC-4A09-A594-C483E892C4C7}" type="pres">
      <dgm:prSet presAssocID="{8E8F5191-3870-450F-B931-91D889F7DFA7}" presName="rootComposite" presStyleCnt="0"/>
      <dgm:spPr/>
    </dgm:pt>
    <dgm:pt modelId="{2AA5ED0D-FA5D-49FF-B665-16179DAF6E3C}" type="pres">
      <dgm:prSet presAssocID="{8E8F5191-3870-450F-B931-91D889F7DFA7}" presName="rootText" presStyleLbl="node2" presStyleIdx="0" presStyleCnt="1">
        <dgm:presLayoutVars>
          <dgm:chPref val="3"/>
        </dgm:presLayoutVars>
      </dgm:prSet>
      <dgm:spPr/>
    </dgm:pt>
    <dgm:pt modelId="{17AB2188-95BE-4C28-8E23-46072D5C80AB}" type="pres">
      <dgm:prSet presAssocID="{8E8F5191-3870-450F-B931-91D889F7DFA7}" presName="rootConnector" presStyleLbl="node2" presStyleIdx="0" presStyleCnt="1"/>
      <dgm:spPr/>
    </dgm:pt>
    <dgm:pt modelId="{7453CC85-4820-46A3-AFCD-8ED078E3998B}" type="pres">
      <dgm:prSet presAssocID="{8E8F5191-3870-450F-B931-91D889F7DFA7}" presName="hierChild4" presStyleCnt="0"/>
      <dgm:spPr/>
    </dgm:pt>
    <dgm:pt modelId="{F8FB892C-B10A-4E12-AB86-AC4C9A561F8C}" type="pres">
      <dgm:prSet presAssocID="{F7A834BF-7814-4A11-B244-6070056CFA22}" presName="Name35" presStyleLbl="parChTrans1D3" presStyleIdx="0" presStyleCnt="1"/>
      <dgm:spPr/>
    </dgm:pt>
    <dgm:pt modelId="{818F4B98-9C98-4522-BD0A-8AA9A1BCC20B}" type="pres">
      <dgm:prSet presAssocID="{19E7109A-C0B2-431B-95CA-4AB342840325}" presName="hierRoot2" presStyleCnt="0">
        <dgm:presLayoutVars>
          <dgm:hierBranch/>
        </dgm:presLayoutVars>
      </dgm:prSet>
      <dgm:spPr/>
    </dgm:pt>
    <dgm:pt modelId="{B1EC0E23-F0D3-4A5A-8BEF-12D6FCF13E4F}" type="pres">
      <dgm:prSet presAssocID="{19E7109A-C0B2-431B-95CA-4AB342840325}" presName="rootComposite" presStyleCnt="0"/>
      <dgm:spPr/>
    </dgm:pt>
    <dgm:pt modelId="{89596690-7214-4552-BD36-38FBA7712882}" type="pres">
      <dgm:prSet presAssocID="{19E7109A-C0B2-431B-95CA-4AB342840325}" presName="rootText" presStyleLbl="node3" presStyleIdx="0" presStyleCnt="1">
        <dgm:presLayoutVars>
          <dgm:chPref val="3"/>
        </dgm:presLayoutVars>
      </dgm:prSet>
      <dgm:spPr/>
    </dgm:pt>
    <dgm:pt modelId="{A316FCF0-FA7F-45DF-9B33-F6A564586906}" type="pres">
      <dgm:prSet presAssocID="{19E7109A-C0B2-431B-95CA-4AB342840325}" presName="rootConnector" presStyleLbl="node3" presStyleIdx="0" presStyleCnt="1"/>
      <dgm:spPr/>
    </dgm:pt>
    <dgm:pt modelId="{EDA6F755-5CA9-4367-A766-1489BB2C5D27}" type="pres">
      <dgm:prSet presAssocID="{19E7109A-C0B2-431B-95CA-4AB342840325}" presName="hierChild4" presStyleCnt="0"/>
      <dgm:spPr/>
    </dgm:pt>
    <dgm:pt modelId="{60CFF1E5-ED8D-482A-AE5C-8248F1C46F85}" type="pres">
      <dgm:prSet presAssocID="{E202F6FC-8F5B-43CA-84A0-1AE76B4C0BD8}" presName="Name35" presStyleLbl="parChTrans1D4" presStyleIdx="0" presStyleCnt="5"/>
      <dgm:spPr/>
    </dgm:pt>
    <dgm:pt modelId="{0ABE33D8-2406-45E9-97D6-8E0A96E98B92}" type="pres">
      <dgm:prSet presAssocID="{8190EB35-6E4F-4862-8B35-3ABAFC219F25}" presName="hierRoot2" presStyleCnt="0">
        <dgm:presLayoutVars>
          <dgm:hierBranch val="r"/>
        </dgm:presLayoutVars>
      </dgm:prSet>
      <dgm:spPr/>
    </dgm:pt>
    <dgm:pt modelId="{B4F7B664-9A2C-4AC2-A4CA-DFE81B63224F}" type="pres">
      <dgm:prSet presAssocID="{8190EB35-6E4F-4862-8B35-3ABAFC219F25}" presName="rootComposite" presStyleCnt="0"/>
      <dgm:spPr/>
    </dgm:pt>
    <dgm:pt modelId="{503D6889-BA52-471E-A841-FED9E492A8F2}" type="pres">
      <dgm:prSet presAssocID="{8190EB35-6E4F-4862-8B35-3ABAFC219F25}" presName="rootText" presStyleLbl="node4" presStyleIdx="0" presStyleCnt="5">
        <dgm:presLayoutVars>
          <dgm:chPref val="3"/>
        </dgm:presLayoutVars>
      </dgm:prSet>
      <dgm:spPr/>
    </dgm:pt>
    <dgm:pt modelId="{C75E8547-302E-480C-90B2-601681A0ADD8}" type="pres">
      <dgm:prSet presAssocID="{8190EB35-6E4F-4862-8B35-3ABAFC219F25}" presName="rootConnector" presStyleLbl="node4" presStyleIdx="0" presStyleCnt="5"/>
      <dgm:spPr/>
    </dgm:pt>
    <dgm:pt modelId="{E3D31F6C-E30F-4AB3-BC87-F16473C4D16D}" type="pres">
      <dgm:prSet presAssocID="{8190EB35-6E4F-4862-8B35-3ABAFC219F25}" presName="hierChild4" presStyleCnt="0"/>
      <dgm:spPr/>
    </dgm:pt>
    <dgm:pt modelId="{750C3AF5-1E9B-4FFD-B51B-0D21514684F1}" type="pres">
      <dgm:prSet presAssocID="{7C81299D-C1F2-4909-A46E-872867528B72}" presName="Name50" presStyleLbl="parChTrans1D4" presStyleIdx="1" presStyleCnt="5"/>
      <dgm:spPr/>
    </dgm:pt>
    <dgm:pt modelId="{D331BC7D-60FE-4C8D-B195-A0BA6121B608}" type="pres">
      <dgm:prSet presAssocID="{431A8AEB-A76E-43ED-9A9A-573BA532E4D3}" presName="hierRoot2" presStyleCnt="0">
        <dgm:presLayoutVars>
          <dgm:hierBranch val="r"/>
        </dgm:presLayoutVars>
      </dgm:prSet>
      <dgm:spPr/>
    </dgm:pt>
    <dgm:pt modelId="{EDABECB8-ACCC-4E60-846E-E1D3644C4B40}" type="pres">
      <dgm:prSet presAssocID="{431A8AEB-A76E-43ED-9A9A-573BA532E4D3}" presName="rootComposite" presStyleCnt="0"/>
      <dgm:spPr/>
    </dgm:pt>
    <dgm:pt modelId="{DADDA89E-17F3-4AB9-B6AB-0990B7EA6906}" type="pres">
      <dgm:prSet presAssocID="{431A8AEB-A76E-43ED-9A9A-573BA532E4D3}" presName="rootText" presStyleLbl="node4" presStyleIdx="1" presStyleCnt="5">
        <dgm:presLayoutVars>
          <dgm:chPref val="3"/>
        </dgm:presLayoutVars>
      </dgm:prSet>
      <dgm:spPr/>
    </dgm:pt>
    <dgm:pt modelId="{BF6D9521-A627-4FEC-9FF1-F4B956FB9AF7}" type="pres">
      <dgm:prSet presAssocID="{431A8AEB-A76E-43ED-9A9A-573BA532E4D3}" presName="rootConnector" presStyleLbl="node4" presStyleIdx="1" presStyleCnt="5"/>
      <dgm:spPr/>
    </dgm:pt>
    <dgm:pt modelId="{0003B630-74D4-423F-B880-5890FDBFBD32}" type="pres">
      <dgm:prSet presAssocID="{431A8AEB-A76E-43ED-9A9A-573BA532E4D3}" presName="hierChild4" presStyleCnt="0"/>
      <dgm:spPr/>
    </dgm:pt>
    <dgm:pt modelId="{A206676C-0AC8-437B-A72C-72FCCD196490}" type="pres">
      <dgm:prSet presAssocID="{431A8AEB-A76E-43ED-9A9A-573BA532E4D3}" presName="hierChild5" presStyleCnt="0"/>
      <dgm:spPr/>
    </dgm:pt>
    <dgm:pt modelId="{0500C599-FDA9-4531-8DFC-B282A81C3E0C}" type="pres">
      <dgm:prSet presAssocID="{2D120D79-D581-4568-A6B2-4CF5E65FB7FA}" presName="Name50" presStyleLbl="parChTrans1D4" presStyleIdx="2" presStyleCnt="5"/>
      <dgm:spPr/>
    </dgm:pt>
    <dgm:pt modelId="{8D6BD58E-9186-4E9C-8C8C-BE285BA00866}" type="pres">
      <dgm:prSet presAssocID="{122799BC-F237-4220-A187-F9799A76D104}" presName="hierRoot2" presStyleCnt="0">
        <dgm:presLayoutVars>
          <dgm:hierBranch val="r"/>
        </dgm:presLayoutVars>
      </dgm:prSet>
      <dgm:spPr/>
    </dgm:pt>
    <dgm:pt modelId="{FB5EA4A1-2E4A-4152-BEE7-DC186DE538E1}" type="pres">
      <dgm:prSet presAssocID="{122799BC-F237-4220-A187-F9799A76D104}" presName="rootComposite" presStyleCnt="0"/>
      <dgm:spPr/>
    </dgm:pt>
    <dgm:pt modelId="{28D8B6C1-5BD5-43C5-B03B-11E559AFAE33}" type="pres">
      <dgm:prSet presAssocID="{122799BC-F237-4220-A187-F9799A76D104}" presName="rootText" presStyleLbl="node4" presStyleIdx="2" presStyleCnt="5">
        <dgm:presLayoutVars>
          <dgm:chPref val="3"/>
        </dgm:presLayoutVars>
      </dgm:prSet>
      <dgm:spPr/>
    </dgm:pt>
    <dgm:pt modelId="{5145A0C7-FD2F-4A88-A3AB-BF314418DBB9}" type="pres">
      <dgm:prSet presAssocID="{122799BC-F237-4220-A187-F9799A76D104}" presName="rootConnector" presStyleLbl="node4" presStyleIdx="2" presStyleCnt="5"/>
      <dgm:spPr/>
    </dgm:pt>
    <dgm:pt modelId="{0B66FB5E-F3C3-4FC6-BBED-6441BC350641}" type="pres">
      <dgm:prSet presAssocID="{122799BC-F237-4220-A187-F9799A76D104}" presName="hierChild4" presStyleCnt="0"/>
      <dgm:spPr/>
    </dgm:pt>
    <dgm:pt modelId="{E631B923-F2B3-4D77-8D73-2C1F180032DF}" type="pres">
      <dgm:prSet presAssocID="{122799BC-F237-4220-A187-F9799A76D104}" presName="hierChild5" presStyleCnt="0"/>
      <dgm:spPr/>
    </dgm:pt>
    <dgm:pt modelId="{3961FABA-8B87-4A83-8F7A-DF06FD85E8E9}" type="pres">
      <dgm:prSet presAssocID="{8190EB35-6E4F-4862-8B35-3ABAFC219F25}" presName="hierChild5" presStyleCnt="0"/>
      <dgm:spPr/>
    </dgm:pt>
    <dgm:pt modelId="{8B5BD575-870C-4C18-9BF7-4A4A36D7896F}" type="pres">
      <dgm:prSet presAssocID="{C4A9E62F-15CF-410D-8D55-9B7554093265}" presName="Name35" presStyleLbl="parChTrans1D4" presStyleIdx="3" presStyleCnt="5"/>
      <dgm:spPr/>
    </dgm:pt>
    <dgm:pt modelId="{6A6A7A77-0FEC-4CFE-B21F-022417799A10}" type="pres">
      <dgm:prSet presAssocID="{23909B6D-7959-4C51-8AA4-AD85ED24E543}" presName="hierRoot2" presStyleCnt="0">
        <dgm:presLayoutVars>
          <dgm:hierBranch/>
        </dgm:presLayoutVars>
      </dgm:prSet>
      <dgm:spPr/>
    </dgm:pt>
    <dgm:pt modelId="{7658D823-8EA0-47D5-8413-586F1A62FA17}" type="pres">
      <dgm:prSet presAssocID="{23909B6D-7959-4C51-8AA4-AD85ED24E543}" presName="rootComposite" presStyleCnt="0"/>
      <dgm:spPr/>
    </dgm:pt>
    <dgm:pt modelId="{605D8A36-107A-43E9-9D0E-E84FD7D952F1}" type="pres">
      <dgm:prSet presAssocID="{23909B6D-7959-4C51-8AA4-AD85ED24E543}" presName="rootText" presStyleLbl="node4" presStyleIdx="3" presStyleCnt="5">
        <dgm:presLayoutVars>
          <dgm:chPref val="3"/>
        </dgm:presLayoutVars>
      </dgm:prSet>
      <dgm:spPr/>
    </dgm:pt>
    <dgm:pt modelId="{D017F28A-C73E-4316-8AB9-6AB8874F06B1}" type="pres">
      <dgm:prSet presAssocID="{23909B6D-7959-4C51-8AA4-AD85ED24E543}" presName="rootConnector" presStyleLbl="node4" presStyleIdx="3" presStyleCnt="5"/>
      <dgm:spPr/>
    </dgm:pt>
    <dgm:pt modelId="{84A9FF7C-6AD9-484A-8F12-0D16F14AD83D}" type="pres">
      <dgm:prSet presAssocID="{23909B6D-7959-4C51-8AA4-AD85ED24E543}" presName="hierChild4" presStyleCnt="0"/>
      <dgm:spPr/>
    </dgm:pt>
    <dgm:pt modelId="{6FEE4A71-D959-479D-8609-619758D9FCFB}" type="pres">
      <dgm:prSet presAssocID="{F868B92A-602F-47A2-90C2-64E37AAC0CB2}" presName="Name35" presStyleLbl="parChTrans1D4" presStyleIdx="4" presStyleCnt="5"/>
      <dgm:spPr/>
    </dgm:pt>
    <dgm:pt modelId="{3A24DF23-C873-4E40-B5CD-65BD7C48EB60}" type="pres">
      <dgm:prSet presAssocID="{E5EA2E86-5525-4DDA-A3DE-963C7234A009}" presName="hierRoot2" presStyleCnt="0">
        <dgm:presLayoutVars>
          <dgm:hierBranch val="r"/>
        </dgm:presLayoutVars>
      </dgm:prSet>
      <dgm:spPr/>
    </dgm:pt>
    <dgm:pt modelId="{01BCA460-4B2B-4E72-8C70-FA3A4F192FCE}" type="pres">
      <dgm:prSet presAssocID="{E5EA2E86-5525-4DDA-A3DE-963C7234A009}" presName="rootComposite" presStyleCnt="0"/>
      <dgm:spPr/>
    </dgm:pt>
    <dgm:pt modelId="{84E00FE7-4544-40A1-B7FE-2CEA3BEF3B4A}" type="pres">
      <dgm:prSet presAssocID="{E5EA2E86-5525-4DDA-A3DE-963C7234A009}" presName="rootText" presStyleLbl="node4" presStyleIdx="4" presStyleCnt="5" custScaleX="171770" custScaleY="234463">
        <dgm:presLayoutVars>
          <dgm:chPref val="3"/>
        </dgm:presLayoutVars>
      </dgm:prSet>
      <dgm:spPr/>
    </dgm:pt>
    <dgm:pt modelId="{338D388D-7353-4F29-AF38-D09EA9C0C81E}" type="pres">
      <dgm:prSet presAssocID="{E5EA2E86-5525-4DDA-A3DE-963C7234A009}" presName="rootConnector" presStyleLbl="node4" presStyleIdx="4" presStyleCnt="5"/>
      <dgm:spPr/>
    </dgm:pt>
    <dgm:pt modelId="{B3588659-C616-43E1-B8C3-75993864F962}" type="pres">
      <dgm:prSet presAssocID="{E5EA2E86-5525-4DDA-A3DE-963C7234A009}" presName="hierChild4" presStyleCnt="0"/>
      <dgm:spPr/>
    </dgm:pt>
    <dgm:pt modelId="{1084AEE4-A7A1-4227-BD71-60537B4741E3}" type="pres">
      <dgm:prSet presAssocID="{E5EA2E86-5525-4DDA-A3DE-963C7234A009}" presName="hierChild5" presStyleCnt="0"/>
      <dgm:spPr/>
    </dgm:pt>
    <dgm:pt modelId="{67BA7895-3637-41C7-A043-10BE268149B4}" type="pres">
      <dgm:prSet presAssocID="{23909B6D-7959-4C51-8AA4-AD85ED24E543}" presName="hierChild5" presStyleCnt="0"/>
      <dgm:spPr/>
    </dgm:pt>
    <dgm:pt modelId="{AB84B668-6043-4694-B2C4-1D9E73C4C188}" type="pres">
      <dgm:prSet presAssocID="{19E7109A-C0B2-431B-95CA-4AB342840325}" presName="hierChild5" presStyleCnt="0"/>
      <dgm:spPr/>
    </dgm:pt>
    <dgm:pt modelId="{44DFF0D1-BA8A-4463-BAEA-0CD2358CE499}" type="pres">
      <dgm:prSet presAssocID="{8E8F5191-3870-450F-B931-91D889F7DFA7}" presName="hierChild5" presStyleCnt="0"/>
      <dgm:spPr/>
    </dgm:pt>
    <dgm:pt modelId="{444BD4A3-3D90-4002-AC0D-D40183B15F9D}" type="pres">
      <dgm:prSet presAssocID="{8711DFC6-CBD4-4FF2-80E9-4994E1DD149A}" presName="hierChild3" presStyleCnt="0"/>
      <dgm:spPr/>
    </dgm:pt>
  </dgm:ptLst>
  <dgm:cxnLst>
    <dgm:cxn modelId="{CA9AA00C-6308-437C-900B-873DA01013B7}" type="presOf" srcId="{23909B6D-7959-4C51-8AA4-AD85ED24E543}" destId="{D017F28A-C73E-4316-8AB9-6AB8874F06B1}" srcOrd="1" destOrd="0" presId="urn:microsoft.com/office/officeart/2005/8/layout/orgChart1"/>
    <dgm:cxn modelId="{DF85F715-A596-4BEA-ADF6-0ECEE8457503}" type="presOf" srcId="{23BEB88E-3DCE-495E-AF59-9E177FC5B7FB}" destId="{C7D17265-AB40-4A28-83D6-7E43483BEE6E}" srcOrd="0" destOrd="0" presId="urn:microsoft.com/office/officeart/2005/8/layout/orgChart1"/>
    <dgm:cxn modelId="{E7A77916-065E-4AAD-BA41-393DC8CA7BA7}" type="presOf" srcId="{C4A9E62F-15CF-410D-8D55-9B7554093265}" destId="{8B5BD575-870C-4C18-9BF7-4A4A36D7896F}" srcOrd="0" destOrd="0" presId="urn:microsoft.com/office/officeart/2005/8/layout/orgChart1"/>
    <dgm:cxn modelId="{830B222F-14A1-425E-AE7C-EBD79FF98758}" type="presOf" srcId="{122799BC-F237-4220-A187-F9799A76D104}" destId="{5145A0C7-FD2F-4A88-A3AB-BF314418DBB9}" srcOrd="1" destOrd="0" presId="urn:microsoft.com/office/officeart/2005/8/layout/orgChart1"/>
    <dgm:cxn modelId="{0FD03930-6B1A-4010-AB89-63996FF139F6}" type="presOf" srcId="{8E8F5191-3870-450F-B931-91D889F7DFA7}" destId="{17AB2188-95BE-4C28-8E23-46072D5C80AB}" srcOrd="1" destOrd="0" presId="urn:microsoft.com/office/officeart/2005/8/layout/orgChart1"/>
    <dgm:cxn modelId="{2D939737-6F06-4269-8043-D38D4F3E9A9D}" type="presOf" srcId="{8711DFC6-CBD4-4FF2-80E9-4994E1DD149A}" destId="{D33CA8A7-8C07-4477-8BC9-C52CA1F0325B}" srcOrd="1" destOrd="0" presId="urn:microsoft.com/office/officeart/2005/8/layout/orgChart1"/>
    <dgm:cxn modelId="{58B2F23A-1151-4453-A2DB-BF7F82BEB7F2}" type="presOf" srcId="{8190EB35-6E4F-4862-8B35-3ABAFC219F25}" destId="{503D6889-BA52-471E-A841-FED9E492A8F2}" srcOrd="0" destOrd="0" presId="urn:microsoft.com/office/officeart/2005/8/layout/orgChart1"/>
    <dgm:cxn modelId="{C8AC803B-8D6C-4253-9B6F-EBC06D18F2B9}" type="presOf" srcId="{431A8AEB-A76E-43ED-9A9A-573BA532E4D3}" destId="{BF6D9521-A627-4FEC-9FF1-F4B956FB9AF7}" srcOrd="1" destOrd="0" presId="urn:microsoft.com/office/officeart/2005/8/layout/orgChart1"/>
    <dgm:cxn modelId="{31D18C3E-72CD-4666-82AC-9AC8D65BDB8E}" type="presOf" srcId="{E5EA2E86-5525-4DDA-A3DE-963C7234A009}" destId="{338D388D-7353-4F29-AF38-D09EA9C0C81E}" srcOrd="1" destOrd="0" presId="urn:microsoft.com/office/officeart/2005/8/layout/orgChart1"/>
    <dgm:cxn modelId="{BF449E5B-A751-45E7-9978-1724F25ECB42}" srcId="{8190EB35-6E4F-4862-8B35-3ABAFC219F25}" destId="{431A8AEB-A76E-43ED-9A9A-573BA532E4D3}" srcOrd="0" destOrd="0" parTransId="{7C81299D-C1F2-4909-A46E-872867528B72}" sibTransId="{3E0DB29E-91DA-480D-97EE-6ECECB1445F4}"/>
    <dgm:cxn modelId="{2E90C55D-79C3-428F-BDE5-3F04FF1D2FFA}" srcId="{19E7109A-C0B2-431B-95CA-4AB342840325}" destId="{8190EB35-6E4F-4862-8B35-3ABAFC219F25}" srcOrd="0" destOrd="0" parTransId="{E202F6FC-8F5B-43CA-84A0-1AE76B4C0BD8}" sibTransId="{41662389-2605-4F06-868A-7BA762F1C93E}"/>
    <dgm:cxn modelId="{D562DE63-A9EC-44C5-ADA7-31AB4402A22D}" srcId="{FBE76AB7-A016-4D95-8377-E5C897A87282}" destId="{8711DFC6-CBD4-4FF2-80E9-4994E1DD149A}" srcOrd="0" destOrd="0" parTransId="{052A244F-2829-4F2B-9647-45441A7BB61D}" sibTransId="{A16315F8-3B3E-4163-8553-6E8011387C26}"/>
    <dgm:cxn modelId="{12C63B44-AEFE-4A87-97D1-3D370309FC36}" type="presOf" srcId="{F7A834BF-7814-4A11-B244-6070056CFA22}" destId="{F8FB892C-B10A-4E12-AB86-AC4C9A561F8C}" srcOrd="0" destOrd="0" presId="urn:microsoft.com/office/officeart/2005/8/layout/orgChart1"/>
    <dgm:cxn modelId="{FD132C6B-A149-479D-A4DA-A36EC9E9E90E}" srcId="{23909B6D-7959-4C51-8AA4-AD85ED24E543}" destId="{E5EA2E86-5525-4DDA-A3DE-963C7234A009}" srcOrd="0" destOrd="0" parTransId="{F868B92A-602F-47A2-90C2-64E37AAC0CB2}" sibTransId="{006D525A-D214-4E4C-BC9D-E98765E41726}"/>
    <dgm:cxn modelId="{332F424E-1125-4BE8-9541-D04A4EB7C59C}" type="presOf" srcId="{E5EA2E86-5525-4DDA-A3DE-963C7234A009}" destId="{84E00FE7-4544-40A1-B7FE-2CEA3BEF3B4A}" srcOrd="0" destOrd="0" presId="urn:microsoft.com/office/officeart/2005/8/layout/orgChart1"/>
    <dgm:cxn modelId="{CA9FBF75-F7A3-4061-B09A-A30F1D97DF69}" type="presOf" srcId="{19E7109A-C0B2-431B-95CA-4AB342840325}" destId="{A316FCF0-FA7F-45DF-9B33-F6A564586906}" srcOrd="1" destOrd="0" presId="urn:microsoft.com/office/officeart/2005/8/layout/orgChart1"/>
    <dgm:cxn modelId="{EDDD7957-04D1-4032-953F-45A12EF3BBD0}" type="presOf" srcId="{F868B92A-602F-47A2-90C2-64E37AAC0CB2}" destId="{6FEE4A71-D959-479D-8609-619758D9FCFB}" srcOrd="0" destOrd="0" presId="urn:microsoft.com/office/officeart/2005/8/layout/orgChart1"/>
    <dgm:cxn modelId="{263C4980-3B59-4A24-ADBE-4DE50D5C595F}" type="presOf" srcId="{431A8AEB-A76E-43ED-9A9A-573BA532E4D3}" destId="{DADDA89E-17F3-4AB9-B6AB-0990B7EA6906}" srcOrd="0" destOrd="0" presId="urn:microsoft.com/office/officeart/2005/8/layout/orgChart1"/>
    <dgm:cxn modelId="{11B58281-4D69-4186-ADB9-AE4D02C8267E}" type="presOf" srcId="{8190EB35-6E4F-4862-8B35-3ABAFC219F25}" destId="{C75E8547-302E-480C-90B2-601681A0ADD8}" srcOrd="1" destOrd="0" presId="urn:microsoft.com/office/officeart/2005/8/layout/orgChart1"/>
    <dgm:cxn modelId="{4AE98581-48E1-4C87-808C-26DA531EC980}" srcId="{19E7109A-C0B2-431B-95CA-4AB342840325}" destId="{23909B6D-7959-4C51-8AA4-AD85ED24E543}" srcOrd="1" destOrd="0" parTransId="{C4A9E62F-15CF-410D-8D55-9B7554093265}" sibTransId="{5CD31D41-4453-43C6-AF80-AF5F1290C0EF}"/>
    <dgm:cxn modelId="{12E40B8A-5056-4BBB-B751-0B057B70E103}" type="presOf" srcId="{7C81299D-C1F2-4909-A46E-872867528B72}" destId="{750C3AF5-1E9B-4FFD-B51B-0D21514684F1}" srcOrd="0" destOrd="0" presId="urn:microsoft.com/office/officeart/2005/8/layout/orgChart1"/>
    <dgm:cxn modelId="{9E1CBAA2-E3E1-4C39-B6BB-26F224816730}" type="presOf" srcId="{FBE76AB7-A016-4D95-8377-E5C897A87282}" destId="{87E44EE9-3EC8-4CB0-A82A-B99779F8FC7F}" srcOrd="0" destOrd="0" presId="urn:microsoft.com/office/officeart/2005/8/layout/orgChart1"/>
    <dgm:cxn modelId="{6EECD9A8-7108-4C5C-BDED-A8BBC5B5B838}" type="presOf" srcId="{8711DFC6-CBD4-4FF2-80E9-4994E1DD149A}" destId="{99421C81-0048-4790-838C-96B9ECD1A078}" srcOrd="0" destOrd="0" presId="urn:microsoft.com/office/officeart/2005/8/layout/orgChart1"/>
    <dgm:cxn modelId="{69E068B0-3AC0-4027-8E51-49D0FC2255F0}" type="presOf" srcId="{2D120D79-D581-4568-A6B2-4CF5E65FB7FA}" destId="{0500C599-FDA9-4531-8DFC-B282A81C3E0C}" srcOrd="0" destOrd="0" presId="urn:microsoft.com/office/officeart/2005/8/layout/orgChart1"/>
    <dgm:cxn modelId="{3E03A5BF-9C4E-4B5A-8AC2-59E4439D3761}" srcId="{8E8F5191-3870-450F-B931-91D889F7DFA7}" destId="{19E7109A-C0B2-431B-95CA-4AB342840325}" srcOrd="0" destOrd="0" parTransId="{F7A834BF-7814-4A11-B244-6070056CFA22}" sibTransId="{5DDE7A0A-288D-4E53-B604-79AB187CD2DE}"/>
    <dgm:cxn modelId="{252B1DC3-AC8D-4076-8020-FA530357C97B}" type="presOf" srcId="{E202F6FC-8F5B-43CA-84A0-1AE76B4C0BD8}" destId="{60CFF1E5-ED8D-482A-AE5C-8248F1C46F85}" srcOrd="0" destOrd="0" presId="urn:microsoft.com/office/officeart/2005/8/layout/orgChart1"/>
    <dgm:cxn modelId="{71BF8FC4-30D7-419A-A8A8-57B983AA4C94}" srcId="{8190EB35-6E4F-4862-8B35-3ABAFC219F25}" destId="{122799BC-F237-4220-A187-F9799A76D104}" srcOrd="1" destOrd="0" parTransId="{2D120D79-D581-4568-A6B2-4CF5E65FB7FA}" sibTransId="{BC9F3805-6368-4AD2-B90B-FE9364F0D82F}"/>
    <dgm:cxn modelId="{657062D1-B3F0-451B-AA15-B7E074AE544B}" srcId="{8711DFC6-CBD4-4FF2-80E9-4994E1DD149A}" destId="{8E8F5191-3870-450F-B931-91D889F7DFA7}" srcOrd="0" destOrd="0" parTransId="{23BEB88E-3DCE-495E-AF59-9E177FC5B7FB}" sibTransId="{6C863218-585F-4DA0-9198-D17157E9826F}"/>
    <dgm:cxn modelId="{7BC8D3D2-B5EF-4632-A07B-8BAEA1583D84}" type="presOf" srcId="{23909B6D-7959-4C51-8AA4-AD85ED24E543}" destId="{605D8A36-107A-43E9-9D0E-E84FD7D952F1}" srcOrd="0" destOrd="0" presId="urn:microsoft.com/office/officeart/2005/8/layout/orgChart1"/>
    <dgm:cxn modelId="{BE7996EA-19E5-475B-85CC-B268B6F0CB75}" type="presOf" srcId="{8E8F5191-3870-450F-B931-91D889F7DFA7}" destId="{2AA5ED0D-FA5D-49FF-B665-16179DAF6E3C}" srcOrd="0" destOrd="0" presId="urn:microsoft.com/office/officeart/2005/8/layout/orgChart1"/>
    <dgm:cxn modelId="{4D61A2EA-6A26-4D1C-9FB8-C038BA9D445F}" type="presOf" srcId="{122799BC-F237-4220-A187-F9799A76D104}" destId="{28D8B6C1-5BD5-43C5-B03B-11E559AFAE33}" srcOrd="0" destOrd="0" presId="urn:microsoft.com/office/officeart/2005/8/layout/orgChart1"/>
    <dgm:cxn modelId="{774029FD-2DA6-4A3C-8D80-13AE95A31A8F}" type="presOf" srcId="{19E7109A-C0B2-431B-95CA-4AB342840325}" destId="{89596690-7214-4552-BD36-38FBA7712882}" srcOrd="0" destOrd="0" presId="urn:microsoft.com/office/officeart/2005/8/layout/orgChart1"/>
    <dgm:cxn modelId="{30D8C4FA-B563-4FCF-A997-98A9785104B1}" type="presParOf" srcId="{87E44EE9-3EC8-4CB0-A82A-B99779F8FC7F}" destId="{795F4087-6123-45D9-900F-529A07944199}" srcOrd="0" destOrd="0" presId="urn:microsoft.com/office/officeart/2005/8/layout/orgChart1"/>
    <dgm:cxn modelId="{9EF37FAB-27D2-4D40-9C1D-7CEB2A43D22B}" type="presParOf" srcId="{795F4087-6123-45D9-900F-529A07944199}" destId="{A5B29197-5A1A-449E-A0A4-E8CE0FB212CA}" srcOrd="0" destOrd="0" presId="urn:microsoft.com/office/officeart/2005/8/layout/orgChart1"/>
    <dgm:cxn modelId="{92539887-A85D-4475-9F6D-11AC7E8AF0EB}" type="presParOf" srcId="{A5B29197-5A1A-449E-A0A4-E8CE0FB212CA}" destId="{99421C81-0048-4790-838C-96B9ECD1A078}" srcOrd="0" destOrd="0" presId="urn:microsoft.com/office/officeart/2005/8/layout/orgChart1"/>
    <dgm:cxn modelId="{754C4207-1F5C-46DA-8F38-7FDCD486BD60}" type="presParOf" srcId="{A5B29197-5A1A-449E-A0A4-E8CE0FB212CA}" destId="{D33CA8A7-8C07-4477-8BC9-C52CA1F0325B}" srcOrd="1" destOrd="0" presId="urn:microsoft.com/office/officeart/2005/8/layout/orgChart1"/>
    <dgm:cxn modelId="{3537A325-9EB1-4CA2-9024-AB1C1DF17CDD}" type="presParOf" srcId="{795F4087-6123-45D9-900F-529A07944199}" destId="{37143F55-C41E-4BDC-A586-9734E0859594}" srcOrd="1" destOrd="0" presId="urn:microsoft.com/office/officeart/2005/8/layout/orgChart1"/>
    <dgm:cxn modelId="{E5C78D6B-5AA2-4AB2-8B8E-A3EF4B68927B}" type="presParOf" srcId="{37143F55-C41E-4BDC-A586-9734E0859594}" destId="{C7D17265-AB40-4A28-83D6-7E43483BEE6E}" srcOrd="0" destOrd="0" presId="urn:microsoft.com/office/officeart/2005/8/layout/orgChart1"/>
    <dgm:cxn modelId="{A6C8DEC5-FDA9-496C-A27F-506215A93AB6}" type="presParOf" srcId="{37143F55-C41E-4BDC-A586-9734E0859594}" destId="{D23FC924-41B0-44BC-9B73-E95294BF1A00}" srcOrd="1" destOrd="0" presId="urn:microsoft.com/office/officeart/2005/8/layout/orgChart1"/>
    <dgm:cxn modelId="{294963ED-69E2-41C4-A074-3052EEA2FB82}" type="presParOf" srcId="{D23FC924-41B0-44BC-9B73-E95294BF1A00}" destId="{D85A6E05-D3DC-4A09-A594-C483E892C4C7}" srcOrd="0" destOrd="0" presId="urn:microsoft.com/office/officeart/2005/8/layout/orgChart1"/>
    <dgm:cxn modelId="{326DD35C-9B41-425E-9F6A-B3B29B46DC10}" type="presParOf" srcId="{D85A6E05-D3DC-4A09-A594-C483E892C4C7}" destId="{2AA5ED0D-FA5D-49FF-B665-16179DAF6E3C}" srcOrd="0" destOrd="0" presId="urn:microsoft.com/office/officeart/2005/8/layout/orgChart1"/>
    <dgm:cxn modelId="{24101953-C40E-42F7-A065-E819D10B29BC}" type="presParOf" srcId="{D85A6E05-D3DC-4A09-A594-C483E892C4C7}" destId="{17AB2188-95BE-4C28-8E23-46072D5C80AB}" srcOrd="1" destOrd="0" presId="urn:microsoft.com/office/officeart/2005/8/layout/orgChart1"/>
    <dgm:cxn modelId="{212FC629-E46C-438B-907F-B28434AE3FB3}" type="presParOf" srcId="{D23FC924-41B0-44BC-9B73-E95294BF1A00}" destId="{7453CC85-4820-46A3-AFCD-8ED078E3998B}" srcOrd="1" destOrd="0" presId="urn:microsoft.com/office/officeart/2005/8/layout/orgChart1"/>
    <dgm:cxn modelId="{F1F0563F-F374-4ABF-81D9-DCDDF02898D2}" type="presParOf" srcId="{7453CC85-4820-46A3-AFCD-8ED078E3998B}" destId="{F8FB892C-B10A-4E12-AB86-AC4C9A561F8C}" srcOrd="0" destOrd="0" presId="urn:microsoft.com/office/officeart/2005/8/layout/orgChart1"/>
    <dgm:cxn modelId="{874FDCA1-5A0E-4803-961B-91A0B1849D32}" type="presParOf" srcId="{7453CC85-4820-46A3-AFCD-8ED078E3998B}" destId="{818F4B98-9C98-4522-BD0A-8AA9A1BCC20B}" srcOrd="1" destOrd="0" presId="urn:microsoft.com/office/officeart/2005/8/layout/orgChart1"/>
    <dgm:cxn modelId="{56C74B9F-72CA-4CDF-8FE6-131F3C4EE645}" type="presParOf" srcId="{818F4B98-9C98-4522-BD0A-8AA9A1BCC20B}" destId="{B1EC0E23-F0D3-4A5A-8BEF-12D6FCF13E4F}" srcOrd="0" destOrd="0" presId="urn:microsoft.com/office/officeart/2005/8/layout/orgChart1"/>
    <dgm:cxn modelId="{5954E418-2362-478C-9E50-F13862DCA00D}" type="presParOf" srcId="{B1EC0E23-F0D3-4A5A-8BEF-12D6FCF13E4F}" destId="{89596690-7214-4552-BD36-38FBA7712882}" srcOrd="0" destOrd="0" presId="urn:microsoft.com/office/officeart/2005/8/layout/orgChart1"/>
    <dgm:cxn modelId="{0DD18A28-4972-4567-8F5C-15A107095283}" type="presParOf" srcId="{B1EC0E23-F0D3-4A5A-8BEF-12D6FCF13E4F}" destId="{A316FCF0-FA7F-45DF-9B33-F6A564586906}" srcOrd="1" destOrd="0" presId="urn:microsoft.com/office/officeart/2005/8/layout/orgChart1"/>
    <dgm:cxn modelId="{C040A087-9EB9-450D-A4DB-900F690C404A}" type="presParOf" srcId="{818F4B98-9C98-4522-BD0A-8AA9A1BCC20B}" destId="{EDA6F755-5CA9-4367-A766-1489BB2C5D27}" srcOrd="1" destOrd="0" presId="urn:microsoft.com/office/officeart/2005/8/layout/orgChart1"/>
    <dgm:cxn modelId="{9A175BB3-5130-47B8-B59E-8ED3571C9F92}" type="presParOf" srcId="{EDA6F755-5CA9-4367-A766-1489BB2C5D27}" destId="{60CFF1E5-ED8D-482A-AE5C-8248F1C46F85}" srcOrd="0" destOrd="0" presId="urn:microsoft.com/office/officeart/2005/8/layout/orgChart1"/>
    <dgm:cxn modelId="{4690A07C-7EF3-4FD5-A5F9-AC8ED0730567}" type="presParOf" srcId="{EDA6F755-5CA9-4367-A766-1489BB2C5D27}" destId="{0ABE33D8-2406-45E9-97D6-8E0A96E98B92}" srcOrd="1" destOrd="0" presId="urn:microsoft.com/office/officeart/2005/8/layout/orgChart1"/>
    <dgm:cxn modelId="{9BA57831-AEA1-40D0-87FE-3299EED2B080}" type="presParOf" srcId="{0ABE33D8-2406-45E9-97D6-8E0A96E98B92}" destId="{B4F7B664-9A2C-4AC2-A4CA-DFE81B63224F}" srcOrd="0" destOrd="0" presId="urn:microsoft.com/office/officeart/2005/8/layout/orgChart1"/>
    <dgm:cxn modelId="{801A9D78-5A7B-42B5-B375-37EB6190D0DF}" type="presParOf" srcId="{B4F7B664-9A2C-4AC2-A4CA-DFE81B63224F}" destId="{503D6889-BA52-471E-A841-FED9E492A8F2}" srcOrd="0" destOrd="0" presId="urn:microsoft.com/office/officeart/2005/8/layout/orgChart1"/>
    <dgm:cxn modelId="{795A9D1B-8065-4FE2-B408-52D0F700ED4C}" type="presParOf" srcId="{B4F7B664-9A2C-4AC2-A4CA-DFE81B63224F}" destId="{C75E8547-302E-480C-90B2-601681A0ADD8}" srcOrd="1" destOrd="0" presId="urn:microsoft.com/office/officeart/2005/8/layout/orgChart1"/>
    <dgm:cxn modelId="{35615FF5-1365-42B3-892D-027207BD2345}" type="presParOf" srcId="{0ABE33D8-2406-45E9-97D6-8E0A96E98B92}" destId="{E3D31F6C-E30F-4AB3-BC87-F16473C4D16D}" srcOrd="1" destOrd="0" presId="urn:microsoft.com/office/officeart/2005/8/layout/orgChart1"/>
    <dgm:cxn modelId="{FD7E685A-C746-4544-BFDD-D5903D9922EF}" type="presParOf" srcId="{E3D31F6C-E30F-4AB3-BC87-F16473C4D16D}" destId="{750C3AF5-1E9B-4FFD-B51B-0D21514684F1}" srcOrd="0" destOrd="0" presId="urn:microsoft.com/office/officeart/2005/8/layout/orgChart1"/>
    <dgm:cxn modelId="{B1764551-B456-4AD2-825D-FF0F55B018FC}" type="presParOf" srcId="{E3D31F6C-E30F-4AB3-BC87-F16473C4D16D}" destId="{D331BC7D-60FE-4C8D-B195-A0BA6121B608}" srcOrd="1" destOrd="0" presId="urn:microsoft.com/office/officeart/2005/8/layout/orgChart1"/>
    <dgm:cxn modelId="{7491E770-9DEB-49C7-925F-D07773947116}" type="presParOf" srcId="{D331BC7D-60FE-4C8D-B195-A0BA6121B608}" destId="{EDABECB8-ACCC-4E60-846E-E1D3644C4B40}" srcOrd="0" destOrd="0" presId="urn:microsoft.com/office/officeart/2005/8/layout/orgChart1"/>
    <dgm:cxn modelId="{37CD4354-E2CC-4BAD-974C-EE1309D4CD48}" type="presParOf" srcId="{EDABECB8-ACCC-4E60-846E-E1D3644C4B40}" destId="{DADDA89E-17F3-4AB9-B6AB-0990B7EA6906}" srcOrd="0" destOrd="0" presId="urn:microsoft.com/office/officeart/2005/8/layout/orgChart1"/>
    <dgm:cxn modelId="{D61B11C8-5462-4384-806C-CD999A033A7B}" type="presParOf" srcId="{EDABECB8-ACCC-4E60-846E-E1D3644C4B40}" destId="{BF6D9521-A627-4FEC-9FF1-F4B956FB9AF7}" srcOrd="1" destOrd="0" presId="urn:microsoft.com/office/officeart/2005/8/layout/orgChart1"/>
    <dgm:cxn modelId="{071E4E15-EB58-42C9-8546-826A188154A9}" type="presParOf" srcId="{D331BC7D-60FE-4C8D-B195-A0BA6121B608}" destId="{0003B630-74D4-423F-B880-5890FDBFBD32}" srcOrd="1" destOrd="0" presId="urn:microsoft.com/office/officeart/2005/8/layout/orgChart1"/>
    <dgm:cxn modelId="{5F60DFC2-94BC-4D00-97C9-7CB28D634789}" type="presParOf" srcId="{D331BC7D-60FE-4C8D-B195-A0BA6121B608}" destId="{A206676C-0AC8-437B-A72C-72FCCD196490}" srcOrd="2" destOrd="0" presId="urn:microsoft.com/office/officeart/2005/8/layout/orgChart1"/>
    <dgm:cxn modelId="{97857CE5-660B-409C-9D9C-B5FF76E86630}" type="presParOf" srcId="{E3D31F6C-E30F-4AB3-BC87-F16473C4D16D}" destId="{0500C599-FDA9-4531-8DFC-B282A81C3E0C}" srcOrd="2" destOrd="0" presId="urn:microsoft.com/office/officeart/2005/8/layout/orgChart1"/>
    <dgm:cxn modelId="{ED95A364-8B94-4AD8-9DFB-E874AB40280A}" type="presParOf" srcId="{E3D31F6C-E30F-4AB3-BC87-F16473C4D16D}" destId="{8D6BD58E-9186-4E9C-8C8C-BE285BA00866}" srcOrd="3" destOrd="0" presId="urn:microsoft.com/office/officeart/2005/8/layout/orgChart1"/>
    <dgm:cxn modelId="{179A288D-8AF3-4166-8A74-006F26B67418}" type="presParOf" srcId="{8D6BD58E-9186-4E9C-8C8C-BE285BA00866}" destId="{FB5EA4A1-2E4A-4152-BEE7-DC186DE538E1}" srcOrd="0" destOrd="0" presId="urn:microsoft.com/office/officeart/2005/8/layout/orgChart1"/>
    <dgm:cxn modelId="{794806B3-4CBD-4BD4-8993-E720E8C6B266}" type="presParOf" srcId="{FB5EA4A1-2E4A-4152-BEE7-DC186DE538E1}" destId="{28D8B6C1-5BD5-43C5-B03B-11E559AFAE33}" srcOrd="0" destOrd="0" presId="urn:microsoft.com/office/officeart/2005/8/layout/orgChart1"/>
    <dgm:cxn modelId="{A34892F0-0F98-460E-A2B1-7FD1B9219BEA}" type="presParOf" srcId="{FB5EA4A1-2E4A-4152-BEE7-DC186DE538E1}" destId="{5145A0C7-FD2F-4A88-A3AB-BF314418DBB9}" srcOrd="1" destOrd="0" presId="urn:microsoft.com/office/officeart/2005/8/layout/orgChart1"/>
    <dgm:cxn modelId="{8D49A859-1170-46C6-B9FB-69D784AA0995}" type="presParOf" srcId="{8D6BD58E-9186-4E9C-8C8C-BE285BA00866}" destId="{0B66FB5E-F3C3-4FC6-BBED-6441BC350641}" srcOrd="1" destOrd="0" presId="urn:microsoft.com/office/officeart/2005/8/layout/orgChart1"/>
    <dgm:cxn modelId="{B0053251-F282-4A92-96ED-CBEAF188DBAD}" type="presParOf" srcId="{8D6BD58E-9186-4E9C-8C8C-BE285BA00866}" destId="{E631B923-F2B3-4D77-8D73-2C1F180032DF}" srcOrd="2" destOrd="0" presId="urn:microsoft.com/office/officeart/2005/8/layout/orgChart1"/>
    <dgm:cxn modelId="{D8EFC904-580C-4778-AFDE-836607956269}" type="presParOf" srcId="{0ABE33D8-2406-45E9-97D6-8E0A96E98B92}" destId="{3961FABA-8B87-4A83-8F7A-DF06FD85E8E9}" srcOrd="2" destOrd="0" presId="urn:microsoft.com/office/officeart/2005/8/layout/orgChart1"/>
    <dgm:cxn modelId="{EFEE409E-D527-46FF-A03B-4A85B8E9FC50}" type="presParOf" srcId="{EDA6F755-5CA9-4367-A766-1489BB2C5D27}" destId="{8B5BD575-870C-4C18-9BF7-4A4A36D7896F}" srcOrd="2" destOrd="0" presId="urn:microsoft.com/office/officeart/2005/8/layout/orgChart1"/>
    <dgm:cxn modelId="{4F3064CE-8EDF-47B7-B7B2-F0C59173D4D3}" type="presParOf" srcId="{EDA6F755-5CA9-4367-A766-1489BB2C5D27}" destId="{6A6A7A77-0FEC-4CFE-B21F-022417799A10}" srcOrd="3" destOrd="0" presId="urn:microsoft.com/office/officeart/2005/8/layout/orgChart1"/>
    <dgm:cxn modelId="{CB6120E2-732C-49AA-A855-1DC10F65DC87}" type="presParOf" srcId="{6A6A7A77-0FEC-4CFE-B21F-022417799A10}" destId="{7658D823-8EA0-47D5-8413-586F1A62FA17}" srcOrd="0" destOrd="0" presId="urn:microsoft.com/office/officeart/2005/8/layout/orgChart1"/>
    <dgm:cxn modelId="{B03A8D08-77CE-4BAC-A464-79DE9F59388F}" type="presParOf" srcId="{7658D823-8EA0-47D5-8413-586F1A62FA17}" destId="{605D8A36-107A-43E9-9D0E-E84FD7D952F1}" srcOrd="0" destOrd="0" presId="urn:microsoft.com/office/officeart/2005/8/layout/orgChart1"/>
    <dgm:cxn modelId="{5C977CDA-FA87-4239-9E08-B7DB239369AA}" type="presParOf" srcId="{7658D823-8EA0-47D5-8413-586F1A62FA17}" destId="{D017F28A-C73E-4316-8AB9-6AB8874F06B1}" srcOrd="1" destOrd="0" presId="urn:microsoft.com/office/officeart/2005/8/layout/orgChart1"/>
    <dgm:cxn modelId="{90E42C76-38A7-4803-BDC4-C8BF840D175C}" type="presParOf" srcId="{6A6A7A77-0FEC-4CFE-B21F-022417799A10}" destId="{84A9FF7C-6AD9-484A-8F12-0D16F14AD83D}" srcOrd="1" destOrd="0" presId="urn:microsoft.com/office/officeart/2005/8/layout/orgChart1"/>
    <dgm:cxn modelId="{F1F72D98-804F-4880-8A7C-58559DB112FB}" type="presParOf" srcId="{84A9FF7C-6AD9-484A-8F12-0D16F14AD83D}" destId="{6FEE4A71-D959-479D-8609-619758D9FCFB}" srcOrd="0" destOrd="0" presId="urn:microsoft.com/office/officeart/2005/8/layout/orgChart1"/>
    <dgm:cxn modelId="{CC3631B6-10C1-4E46-91C1-3C4B659927BC}" type="presParOf" srcId="{84A9FF7C-6AD9-484A-8F12-0D16F14AD83D}" destId="{3A24DF23-C873-4E40-B5CD-65BD7C48EB60}" srcOrd="1" destOrd="0" presId="urn:microsoft.com/office/officeart/2005/8/layout/orgChart1"/>
    <dgm:cxn modelId="{A46297C0-245E-43F6-8710-D1581F36A5CC}" type="presParOf" srcId="{3A24DF23-C873-4E40-B5CD-65BD7C48EB60}" destId="{01BCA460-4B2B-4E72-8C70-FA3A4F192FCE}" srcOrd="0" destOrd="0" presId="urn:microsoft.com/office/officeart/2005/8/layout/orgChart1"/>
    <dgm:cxn modelId="{79DEC107-8CD9-4F76-83E4-93937D3DCCE7}" type="presParOf" srcId="{01BCA460-4B2B-4E72-8C70-FA3A4F192FCE}" destId="{84E00FE7-4544-40A1-B7FE-2CEA3BEF3B4A}" srcOrd="0" destOrd="0" presId="urn:microsoft.com/office/officeart/2005/8/layout/orgChart1"/>
    <dgm:cxn modelId="{607F39D5-2A1F-422D-A043-7CAB18E9D682}" type="presParOf" srcId="{01BCA460-4B2B-4E72-8C70-FA3A4F192FCE}" destId="{338D388D-7353-4F29-AF38-D09EA9C0C81E}" srcOrd="1" destOrd="0" presId="urn:microsoft.com/office/officeart/2005/8/layout/orgChart1"/>
    <dgm:cxn modelId="{CAB5CBB1-9160-4770-B7DC-05E4F3B628DE}" type="presParOf" srcId="{3A24DF23-C873-4E40-B5CD-65BD7C48EB60}" destId="{B3588659-C616-43E1-B8C3-75993864F962}" srcOrd="1" destOrd="0" presId="urn:microsoft.com/office/officeart/2005/8/layout/orgChart1"/>
    <dgm:cxn modelId="{03079363-4D91-40C6-9AFF-6B38C281FE9D}" type="presParOf" srcId="{3A24DF23-C873-4E40-B5CD-65BD7C48EB60}" destId="{1084AEE4-A7A1-4227-BD71-60537B4741E3}" srcOrd="2" destOrd="0" presId="urn:microsoft.com/office/officeart/2005/8/layout/orgChart1"/>
    <dgm:cxn modelId="{1C826121-A45E-4694-9EA1-7973D4DD4333}" type="presParOf" srcId="{6A6A7A77-0FEC-4CFE-B21F-022417799A10}" destId="{67BA7895-3637-41C7-A043-10BE268149B4}" srcOrd="2" destOrd="0" presId="urn:microsoft.com/office/officeart/2005/8/layout/orgChart1"/>
    <dgm:cxn modelId="{36B80CC5-4947-4DE3-A11B-CC56FB5601E7}" type="presParOf" srcId="{818F4B98-9C98-4522-BD0A-8AA9A1BCC20B}" destId="{AB84B668-6043-4694-B2C4-1D9E73C4C188}" srcOrd="2" destOrd="0" presId="urn:microsoft.com/office/officeart/2005/8/layout/orgChart1"/>
    <dgm:cxn modelId="{6A25974F-2AFD-40A8-9885-92DD14F4A90F}" type="presParOf" srcId="{D23FC924-41B0-44BC-9B73-E95294BF1A00}" destId="{44DFF0D1-BA8A-4463-BAEA-0CD2358CE499}" srcOrd="2" destOrd="0" presId="urn:microsoft.com/office/officeart/2005/8/layout/orgChart1"/>
    <dgm:cxn modelId="{9BE5C976-338B-47B8-9B7F-AA2C068DF02D}" type="presParOf" srcId="{795F4087-6123-45D9-900F-529A07944199}" destId="{444BD4A3-3D90-4002-AC0D-D40183B15F9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FB892C-B10A-4E12-AB86-AC4C9A561F8C}">
      <dsp:nvSpPr>
        <dsp:cNvPr id="0" name=""/>
        <dsp:cNvSpPr/>
      </dsp:nvSpPr>
      <dsp:spPr>
        <a:xfrm>
          <a:off x="1021080" y="1488430"/>
          <a:ext cx="91440" cy="258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81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17265-AB40-4A28-83D6-7E43483BEE6E}">
      <dsp:nvSpPr>
        <dsp:cNvPr id="0" name=""/>
        <dsp:cNvSpPr/>
      </dsp:nvSpPr>
      <dsp:spPr>
        <a:xfrm>
          <a:off x="1021080" y="615612"/>
          <a:ext cx="91440" cy="258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81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421C81-0048-4790-838C-96B9ECD1A078}">
      <dsp:nvSpPr>
        <dsp:cNvPr id="0" name=""/>
        <dsp:cNvSpPr/>
      </dsp:nvSpPr>
      <dsp:spPr>
        <a:xfrm>
          <a:off x="33918" y="952"/>
          <a:ext cx="2065762" cy="614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baseline="0" dirty="0">
              <a:latin typeface="Calibri"/>
            </a:rPr>
            <a:t>Chamber Members</a:t>
          </a:r>
          <a:endParaRPr lang="en-US" sz="2400" b="1" kern="1200" dirty="0"/>
        </a:p>
      </dsp:txBody>
      <dsp:txXfrm>
        <a:off x="33918" y="952"/>
        <a:ext cx="2065762" cy="614660"/>
      </dsp:txXfrm>
    </dsp:sp>
    <dsp:sp modelId="{2AA5ED0D-FA5D-49FF-B665-16179DAF6E3C}">
      <dsp:nvSpPr>
        <dsp:cNvPr id="0" name=""/>
        <dsp:cNvSpPr/>
      </dsp:nvSpPr>
      <dsp:spPr>
        <a:xfrm>
          <a:off x="33918" y="873769"/>
          <a:ext cx="2065762" cy="614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baseline="0" dirty="0">
              <a:latin typeface="Calibri"/>
            </a:rPr>
            <a:t>Executive Council</a:t>
          </a:r>
          <a:endParaRPr lang="en-US" sz="2400" b="1" kern="1200" dirty="0"/>
        </a:p>
      </dsp:txBody>
      <dsp:txXfrm>
        <a:off x="33918" y="873769"/>
        <a:ext cx="2065762" cy="614660"/>
      </dsp:txXfrm>
    </dsp:sp>
    <dsp:sp modelId="{89596690-7214-4552-BD36-38FBA7712882}">
      <dsp:nvSpPr>
        <dsp:cNvPr id="0" name=""/>
        <dsp:cNvSpPr/>
      </dsp:nvSpPr>
      <dsp:spPr>
        <a:xfrm>
          <a:off x="33918" y="1746587"/>
          <a:ext cx="2065762" cy="614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baseline="0" dirty="0">
              <a:latin typeface="Calibri"/>
            </a:rPr>
            <a:t>Chamber Secretariat </a:t>
          </a:r>
        </a:p>
      </dsp:txBody>
      <dsp:txXfrm>
        <a:off x="33918" y="1746587"/>
        <a:ext cx="2065762" cy="6146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E4A71-D959-479D-8609-619758D9FCFB}">
      <dsp:nvSpPr>
        <dsp:cNvPr id="0" name=""/>
        <dsp:cNvSpPr/>
      </dsp:nvSpPr>
      <dsp:spPr>
        <a:xfrm>
          <a:off x="4923740" y="3216390"/>
          <a:ext cx="91440" cy="256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8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5BD575-870C-4C18-9BF7-4A4A36D7896F}">
      <dsp:nvSpPr>
        <dsp:cNvPr id="0" name=""/>
        <dsp:cNvSpPr/>
      </dsp:nvSpPr>
      <dsp:spPr>
        <a:xfrm>
          <a:off x="3857270" y="2348089"/>
          <a:ext cx="1112190" cy="256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410"/>
              </a:lnTo>
              <a:lnTo>
                <a:pt x="1112190" y="128410"/>
              </a:lnTo>
              <a:lnTo>
                <a:pt x="1112190" y="2568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00C599-FDA9-4531-8DFC-B282A81C3E0C}">
      <dsp:nvSpPr>
        <dsp:cNvPr id="0" name=""/>
        <dsp:cNvSpPr/>
      </dsp:nvSpPr>
      <dsp:spPr>
        <a:xfrm>
          <a:off x="2255895" y="3216390"/>
          <a:ext cx="183444" cy="1430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0863"/>
              </a:lnTo>
              <a:lnTo>
                <a:pt x="183444" y="14308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0C3AF5-1E9B-4FFD-B51B-0D21514684F1}">
      <dsp:nvSpPr>
        <dsp:cNvPr id="0" name=""/>
        <dsp:cNvSpPr/>
      </dsp:nvSpPr>
      <dsp:spPr>
        <a:xfrm>
          <a:off x="2255895" y="3216390"/>
          <a:ext cx="183444" cy="562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561"/>
              </a:lnTo>
              <a:lnTo>
                <a:pt x="183444" y="562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CFF1E5-ED8D-482A-AE5C-8248F1C46F85}">
      <dsp:nvSpPr>
        <dsp:cNvPr id="0" name=""/>
        <dsp:cNvSpPr/>
      </dsp:nvSpPr>
      <dsp:spPr>
        <a:xfrm>
          <a:off x="2745079" y="2348089"/>
          <a:ext cx="1112190" cy="256821"/>
        </a:xfrm>
        <a:custGeom>
          <a:avLst/>
          <a:gdLst/>
          <a:ahLst/>
          <a:cxnLst/>
          <a:rect l="0" t="0" r="0" b="0"/>
          <a:pathLst>
            <a:path>
              <a:moveTo>
                <a:pt x="1112190" y="0"/>
              </a:moveTo>
              <a:lnTo>
                <a:pt x="1112190" y="128410"/>
              </a:lnTo>
              <a:lnTo>
                <a:pt x="0" y="128410"/>
              </a:lnTo>
              <a:lnTo>
                <a:pt x="0" y="2568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FB892C-B10A-4E12-AB86-AC4C9A561F8C}">
      <dsp:nvSpPr>
        <dsp:cNvPr id="0" name=""/>
        <dsp:cNvSpPr/>
      </dsp:nvSpPr>
      <dsp:spPr>
        <a:xfrm>
          <a:off x="3811550" y="1479787"/>
          <a:ext cx="91440" cy="256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8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17265-AB40-4A28-83D6-7E43483BEE6E}">
      <dsp:nvSpPr>
        <dsp:cNvPr id="0" name=""/>
        <dsp:cNvSpPr/>
      </dsp:nvSpPr>
      <dsp:spPr>
        <a:xfrm>
          <a:off x="3811550" y="611485"/>
          <a:ext cx="91440" cy="256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8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421C81-0048-4790-838C-96B9ECD1A078}">
      <dsp:nvSpPr>
        <dsp:cNvPr id="0" name=""/>
        <dsp:cNvSpPr/>
      </dsp:nvSpPr>
      <dsp:spPr>
        <a:xfrm>
          <a:off x="3245790" y="5"/>
          <a:ext cx="1222960" cy="611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baseline="0" dirty="0">
              <a:latin typeface="Calibri"/>
            </a:rPr>
            <a:t>General Members</a:t>
          </a:r>
          <a:endParaRPr lang="en-US" sz="1400" b="1" kern="1200" dirty="0"/>
        </a:p>
      </dsp:txBody>
      <dsp:txXfrm>
        <a:off x="3245790" y="5"/>
        <a:ext cx="1222960" cy="611480"/>
      </dsp:txXfrm>
    </dsp:sp>
    <dsp:sp modelId="{2AA5ED0D-FA5D-49FF-B665-16179DAF6E3C}">
      <dsp:nvSpPr>
        <dsp:cNvPr id="0" name=""/>
        <dsp:cNvSpPr/>
      </dsp:nvSpPr>
      <dsp:spPr>
        <a:xfrm>
          <a:off x="3245790" y="868307"/>
          <a:ext cx="1222960" cy="611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latin typeface="Calibri"/>
            </a:rPr>
            <a:t>Executive Council</a:t>
          </a:r>
          <a:endParaRPr lang="en-US" sz="1400" kern="1200" dirty="0"/>
        </a:p>
      </dsp:txBody>
      <dsp:txXfrm>
        <a:off x="3245790" y="868307"/>
        <a:ext cx="1222960" cy="611480"/>
      </dsp:txXfrm>
    </dsp:sp>
    <dsp:sp modelId="{89596690-7214-4552-BD36-38FBA7712882}">
      <dsp:nvSpPr>
        <dsp:cNvPr id="0" name=""/>
        <dsp:cNvSpPr/>
      </dsp:nvSpPr>
      <dsp:spPr>
        <a:xfrm>
          <a:off x="3245790" y="1736609"/>
          <a:ext cx="1222960" cy="611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latin typeface="Calibri"/>
            </a:rPr>
            <a:t>Chamber Secretariat CEO</a:t>
          </a:r>
        </a:p>
      </dsp:txBody>
      <dsp:txXfrm>
        <a:off x="3245790" y="1736609"/>
        <a:ext cx="1222960" cy="611480"/>
      </dsp:txXfrm>
    </dsp:sp>
    <dsp:sp modelId="{503D6889-BA52-471E-A841-FED9E492A8F2}">
      <dsp:nvSpPr>
        <dsp:cNvPr id="0" name=""/>
        <dsp:cNvSpPr/>
      </dsp:nvSpPr>
      <dsp:spPr>
        <a:xfrm>
          <a:off x="2133599" y="2604910"/>
          <a:ext cx="1222960" cy="611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latin typeface="Calibri"/>
            </a:rPr>
            <a:t>Member Services Manager</a:t>
          </a:r>
          <a:endParaRPr lang="en-US" sz="1400" kern="1200" dirty="0"/>
        </a:p>
      </dsp:txBody>
      <dsp:txXfrm>
        <a:off x="2133599" y="2604910"/>
        <a:ext cx="1222960" cy="611480"/>
      </dsp:txXfrm>
    </dsp:sp>
    <dsp:sp modelId="{DADDA89E-17F3-4AB9-B6AB-0990B7EA6906}">
      <dsp:nvSpPr>
        <dsp:cNvPr id="0" name=""/>
        <dsp:cNvSpPr/>
      </dsp:nvSpPr>
      <dsp:spPr>
        <a:xfrm>
          <a:off x="2439339" y="3473212"/>
          <a:ext cx="1222960" cy="611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latin typeface="Calibri"/>
            </a:rPr>
            <a:t>Training &amp; Capacity Building Officer</a:t>
          </a:r>
          <a:endParaRPr lang="en-US" sz="1400" kern="1200" dirty="0"/>
        </a:p>
      </dsp:txBody>
      <dsp:txXfrm>
        <a:off x="2439339" y="3473212"/>
        <a:ext cx="1222960" cy="611480"/>
      </dsp:txXfrm>
    </dsp:sp>
    <dsp:sp modelId="{28D8B6C1-5BD5-43C5-B03B-11E559AFAE33}">
      <dsp:nvSpPr>
        <dsp:cNvPr id="0" name=""/>
        <dsp:cNvSpPr/>
      </dsp:nvSpPr>
      <dsp:spPr>
        <a:xfrm>
          <a:off x="2439339" y="4341514"/>
          <a:ext cx="1222960" cy="611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latin typeface="Calibri"/>
            </a:rPr>
            <a:t>Administration Assistant</a:t>
          </a:r>
          <a:endParaRPr lang="en-US" sz="1400" kern="1200" dirty="0"/>
        </a:p>
      </dsp:txBody>
      <dsp:txXfrm>
        <a:off x="2439339" y="4341514"/>
        <a:ext cx="1222960" cy="611480"/>
      </dsp:txXfrm>
    </dsp:sp>
    <dsp:sp modelId="{605D8A36-107A-43E9-9D0E-E84FD7D952F1}">
      <dsp:nvSpPr>
        <dsp:cNvPr id="0" name=""/>
        <dsp:cNvSpPr/>
      </dsp:nvSpPr>
      <dsp:spPr>
        <a:xfrm>
          <a:off x="4357980" y="2604910"/>
          <a:ext cx="1222960" cy="611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latin typeface="Calibri"/>
            </a:rPr>
            <a:t>Policy Analyst</a:t>
          </a:r>
          <a:endParaRPr lang="en-US" sz="1400" kern="1200" dirty="0"/>
        </a:p>
      </dsp:txBody>
      <dsp:txXfrm>
        <a:off x="4357980" y="2604910"/>
        <a:ext cx="1222960" cy="611480"/>
      </dsp:txXfrm>
    </dsp:sp>
    <dsp:sp modelId="{84E00FE7-4544-40A1-B7FE-2CEA3BEF3B4A}">
      <dsp:nvSpPr>
        <dsp:cNvPr id="0" name=""/>
        <dsp:cNvSpPr/>
      </dsp:nvSpPr>
      <dsp:spPr>
        <a:xfrm>
          <a:off x="3919121" y="3473212"/>
          <a:ext cx="2100678" cy="1433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latin typeface="Calibri"/>
            </a:rPr>
            <a:t>Assistant Policy Analyst/Web Manager – Trade Officer</a:t>
          </a:r>
        </a:p>
        <a:p>
          <a:pPr marL="0" marR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3919121" y="3473212"/>
        <a:ext cx="2100678" cy="1433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7E2C3-C67F-4286-9F8B-EAD382897640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51457-ABDB-4B06-B85C-AD5FB8A228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397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3B8B6-9976-43A5-9EF6-EAF4F1B74BBF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C6D7A-E2F6-4E3D-B1CE-CE09B0D833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670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C6D7A-E2F6-4E3D-B1CE-CE09B0D8337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b="0" i="0" dirty="0"/>
              <a:t>The</a:t>
            </a:r>
            <a:r>
              <a:rPr lang="en-US" b="0" i="0" baseline="0" dirty="0"/>
              <a:t> Chamber became the National Private Sector Organization in March 2010, with the support of 3 partner private sector organizations.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Chamber membership has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over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350 members, mainly SMEs, representing various sectors of Samoa’s business community, and also includes other private sector organizations. </a:t>
            </a:r>
          </a:p>
          <a:p>
            <a:pPr>
              <a:buFont typeface="Arial" pitchFamily="34" charset="0"/>
              <a:buChar char="•"/>
            </a:pPr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Chamber is governed by a 13-member voluntary Executive Council who are elected on an annual basis. The Secretariat, established in 2010, consists of 4 permanent staff and 2 volunteers.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C6D7A-E2F6-4E3D-B1CE-CE09B0D8337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C6D7A-E2F6-4E3D-B1CE-CE09B0D8337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Thank you again for the opportunity to present today, we hope that this will lead to a continuing partnership between Chamber and PLP.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 If you have any  questions or comments on our presentation.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C6D7A-E2F6-4E3D-B1CE-CE09B0D83378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39C7-8ECB-4F18-A263-3398FDC0A50F}" type="datetime1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7BA-6A48-4C77-8D07-18CF8FC8DA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AFD9-B700-46CC-8C64-F16D80923C2B}" type="datetime1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7BA-6A48-4C77-8D07-18CF8FC8DA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1957-19F0-4F11-92BE-10D4B8C870A5}" type="datetime1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7BA-6A48-4C77-8D07-18CF8FC8DA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F34F-ED14-48F2-8FE5-DC7F4960923B}" type="datetime1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7BA-6A48-4C77-8D07-18CF8FC8DA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AB82-E365-454F-B8A0-69417F7D90EA}" type="datetime1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7BA-6A48-4C77-8D07-18CF8FC8DA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2996-DEED-4E8E-93DB-E96E296D7D29}" type="datetime1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7BA-6A48-4C77-8D07-18CF8FC8DA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FF59-8848-4C62-A524-2D136910CE26}" type="datetime1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7BA-6A48-4C77-8D07-18CF8FC8DA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0A3D-2B5C-4D0B-8920-847D9EE4B723}" type="datetime1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7BA-6A48-4C77-8D07-18CF8FC8DA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D802-5D6C-49FC-B29E-F5FB4DDBB396}" type="datetime1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7BA-6A48-4C77-8D07-18CF8FC8DA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5B3A-7DB1-4B4C-8418-DD34FAE24FFF}" type="datetime1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7BA-6A48-4C77-8D07-18CF8FC8DA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50C1-435A-43C4-A7DD-49DA385D1859}" type="datetime1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7BA-6A48-4C77-8D07-18CF8FC8DA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88429-7B27-4CBC-B259-A0D57A7DA162}" type="datetime1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E07BA-6A48-4C77-8D07-18CF8FC8DA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PHOTO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AppData\Local\Microsoft\Windows\Temporary Internet Files\Content.Outlook\KVW3JAJB\SCOC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038600"/>
            <a:ext cx="2057400" cy="213700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752600"/>
          </a:xfrm>
        </p:spPr>
        <p:txBody>
          <a:bodyPr/>
          <a:lstStyle/>
          <a:p>
            <a:r>
              <a:rPr lang="en-US" b="1" dirty="0"/>
              <a:t>Samoa Chamber of Commerce &amp; Industry</a:t>
            </a:r>
            <a:r>
              <a:rPr lang="en-US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057401"/>
            <a:ext cx="6858000" cy="1752599"/>
          </a:xfrm>
        </p:spPr>
        <p:txBody>
          <a:bodyPr>
            <a:normAutofit/>
          </a:bodyPr>
          <a:lstStyle/>
          <a:p>
            <a:r>
              <a:rPr lang="en-US" sz="2900" dirty="0">
                <a:solidFill>
                  <a:schemeClr val="tx1"/>
                </a:solidFill>
              </a:rPr>
              <a:t>PIPSO AGM</a:t>
            </a:r>
          </a:p>
          <a:p>
            <a:r>
              <a:rPr lang="en-US" sz="2900" dirty="0">
                <a:solidFill>
                  <a:schemeClr val="tx1"/>
                </a:solidFill>
              </a:rPr>
              <a:t>Advocacy and Networking</a:t>
            </a:r>
          </a:p>
          <a:p>
            <a:r>
              <a:rPr lang="en-US" sz="2900" dirty="0">
                <a:solidFill>
                  <a:schemeClr val="tx1"/>
                </a:solidFill>
              </a:rPr>
              <a:t>July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7BA-6A48-4C77-8D07-18CF8FC8DAC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75FA-16BE-42F3-8EBD-5E5791266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9088"/>
            <a:ext cx="8229600" cy="792162"/>
          </a:xfrm>
        </p:spPr>
        <p:txBody>
          <a:bodyPr>
            <a:noAutofit/>
          </a:bodyPr>
          <a:lstStyle/>
          <a:p>
            <a:r>
              <a:rPr lang="en-NZ" sz="3600" dirty="0"/>
              <a:t>How Did we Get there?</a:t>
            </a:r>
            <a:br>
              <a:rPr lang="en-NZ" sz="3600" dirty="0"/>
            </a:br>
            <a:r>
              <a:rPr lang="en-NZ" sz="3600" dirty="0"/>
              <a:t>Good Governance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20195-3CA3-4371-BB44-B76DA7BF0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6402388" cy="4419600"/>
          </a:xfrm>
        </p:spPr>
        <p:txBody>
          <a:bodyPr>
            <a:normAutofit fontScale="85000" lnSpcReduction="20000"/>
          </a:bodyPr>
          <a:lstStyle/>
          <a:p>
            <a:r>
              <a:rPr lang="en-NZ" sz="2800" dirty="0"/>
              <a:t>Reform the Chamber –late 90s till now “adaptive change”</a:t>
            </a:r>
          </a:p>
          <a:p>
            <a:r>
              <a:rPr lang="en-NZ" sz="2800" dirty="0"/>
              <a:t>Build the Credibility of the Chamber</a:t>
            </a:r>
          </a:p>
          <a:p>
            <a:r>
              <a:rPr lang="en-NZ" sz="2800" dirty="0"/>
              <a:t>We set the standard of Integrity and transparency</a:t>
            </a:r>
          </a:p>
          <a:p>
            <a:r>
              <a:rPr lang="en-NZ" sz="2800" dirty="0"/>
              <a:t>Regular and Transparent AGMs</a:t>
            </a:r>
          </a:p>
          <a:p>
            <a:r>
              <a:rPr lang="en-NZ" sz="2800" dirty="0"/>
              <a:t>On time Filing of Annual Accounts</a:t>
            </a:r>
          </a:p>
          <a:p>
            <a:r>
              <a:rPr lang="en-NZ" sz="2800" dirty="0"/>
              <a:t>Audited Financial Statements</a:t>
            </a:r>
          </a:p>
          <a:p>
            <a:r>
              <a:rPr lang="en-NZ" sz="2800" dirty="0"/>
              <a:t>Robust Internal Financial Systems – regular reporting to council and stakeholders</a:t>
            </a:r>
          </a:p>
          <a:p>
            <a:r>
              <a:rPr lang="en-NZ" sz="2800" dirty="0"/>
              <a:t>Code of Ethics</a:t>
            </a:r>
          </a:p>
          <a:p>
            <a:r>
              <a:rPr lang="en-NZ" sz="2800" dirty="0"/>
              <a:t>Constitution Review</a:t>
            </a:r>
          </a:p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D68EE-31BC-4FC7-A559-98E9D0D4B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7BA-6A48-4C77-8D07-18CF8FC8DAC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609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307ED-982E-4A3A-A8F4-5D4650828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600" dirty="0"/>
              <a:t>How Did we get there? Continued…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B8CEE-63B7-4F1B-ABB5-6B70CFDAA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400" dirty="0"/>
              <a:t>Development Young Leaders – Junior Chamber</a:t>
            </a:r>
          </a:p>
          <a:p>
            <a:r>
              <a:rPr lang="en-NZ" sz="2400" dirty="0"/>
              <a:t>Inclusion of Wider Business Community</a:t>
            </a:r>
          </a:p>
          <a:p>
            <a:r>
              <a:rPr lang="en-NZ" sz="2400" dirty="0"/>
              <a:t>Gender Equality – Women leaders (WEN)</a:t>
            </a:r>
          </a:p>
          <a:p>
            <a:r>
              <a:rPr lang="en-NZ" sz="2400" dirty="0"/>
              <a:t>Initiating conversation with Govt.</a:t>
            </a:r>
          </a:p>
          <a:p>
            <a:r>
              <a:rPr lang="en-NZ" sz="2400" dirty="0"/>
              <a:t>Policy records  - Record of Submissions</a:t>
            </a:r>
          </a:p>
          <a:p>
            <a:r>
              <a:rPr lang="en-NZ" sz="2400" dirty="0"/>
              <a:t>Establish Strong and Capable Secretariat</a:t>
            </a:r>
          </a:p>
          <a:p>
            <a:r>
              <a:rPr lang="en-NZ" sz="2400" dirty="0"/>
              <a:t>Regular Members meetings</a:t>
            </a:r>
          </a:p>
          <a:p>
            <a:r>
              <a:rPr lang="en-NZ" sz="2400" dirty="0"/>
              <a:t>4 year Strategic Plan  - Mid year review</a:t>
            </a:r>
          </a:p>
          <a:p>
            <a:r>
              <a:rPr lang="en-NZ" sz="2400" dirty="0"/>
              <a:t>Policies and Procedures Manual</a:t>
            </a:r>
          </a:p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D97F1-9306-47B1-82B0-F2154A69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7BA-6A48-4C77-8D07-18CF8FC8DAC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706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New Council 20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685800"/>
            <a:ext cx="8305799" cy="54403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7BA-6A48-4C77-8D07-18CF8FC8DACC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GM 20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838200"/>
            <a:ext cx="8229599" cy="5287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7BA-6A48-4C77-8D07-18CF8FC8DACC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Election AGM 20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381000"/>
            <a:ext cx="7924799" cy="57451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7BA-6A48-4C77-8D07-18CF8FC8DACC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16A99-E587-48B8-9200-92D656B3A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NZ" dirty="0"/>
              <a:t>Partnership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BD15F-AF8E-4D09-A3B2-BC4369B51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r>
              <a:rPr lang="en-NZ" dirty="0"/>
              <a:t>PLP Pacific Leadership Programme  ( More  inclusiveness for the Private Sector)</a:t>
            </a:r>
          </a:p>
          <a:p>
            <a:r>
              <a:rPr lang="en-NZ" dirty="0"/>
              <a:t>Donor support  - FAO, ILO etc</a:t>
            </a:r>
          </a:p>
          <a:p>
            <a:r>
              <a:rPr lang="en-NZ" dirty="0"/>
              <a:t>Government Support - Grant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24924-B740-48DB-91A0-936EED794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7BA-6A48-4C77-8D07-18CF8FC8DAC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BB0F8C-46EE-4C82-AB97-8ECDECDFB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0012"/>
            <a:ext cx="8763000" cy="28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38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0C9661-5628-4C53-B232-47CDBF2CA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Quality Policy Submissions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B161F-83BB-4C38-9721-CA1F44D20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Policy Analysts</a:t>
            </a:r>
          </a:p>
          <a:p>
            <a:r>
              <a:rPr lang="en-NZ" dirty="0"/>
              <a:t>Well researched Policy Submissions</a:t>
            </a:r>
          </a:p>
          <a:p>
            <a:r>
              <a:rPr lang="en-NZ" dirty="0"/>
              <a:t>Facts and Evidence Based </a:t>
            </a:r>
          </a:p>
          <a:p>
            <a:r>
              <a:rPr lang="en-NZ" dirty="0"/>
              <a:t>Solutions for Govt as well</a:t>
            </a:r>
          </a:p>
          <a:p>
            <a:r>
              <a:rPr lang="en-NZ" dirty="0"/>
              <a:t>Realistic</a:t>
            </a:r>
          </a:p>
          <a:p>
            <a:r>
              <a:rPr lang="en-NZ" dirty="0"/>
              <a:t>Wholistic benefits for the entire private sector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05EC77-4C68-4588-A3D8-ECA991EA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7BA-6A48-4C77-8D07-18CF8FC8DAC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052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1502D7-0FE8-471A-9F10-3D70BF284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Collecting Data for Advocacy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B60B38-750D-4211-AA15-622B4BA61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NZ" dirty="0"/>
              <a:t>Public Consultations</a:t>
            </a:r>
          </a:p>
          <a:p>
            <a:r>
              <a:rPr lang="en-NZ" dirty="0"/>
              <a:t>Think Tank – Issues/Industry Specific </a:t>
            </a:r>
          </a:p>
          <a:p>
            <a:r>
              <a:rPr lang="en-NZ" dirty="0"/>
              <a:t>High Level Dialogues</a:t>
            </a:r>
          </a:p>
          <a:p>
            <a:r>
              <a:rPr lang="en-NZ" dirty="0"/>
              <a:t>Chamber Business Confidence Survey</a:t>
            </a:r>
          </a:p>
          <a:p>
            <a:r>
              <a:rPr lang="en-NZ" dirty="0"/>
              <a:t>1/1 Consultations with members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B00B8A-1618-4B5E-B041-C72D0A706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7BA-6A48-4C77-8D07-18CF8FC8DAC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335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6554788" cy="685800"/>
          </a:xfrm>
        </p:spPr>
        <p:txBody>
          <a:bodyPr>
            <a:normAutofit fontScale="90000"/>
          </a:bodyPr>
          <a:lstStyle/>
          <a:p>
            <a:r>
              <a:rPr lang="en-NZ" dirty="0"/>
              <a:t>Advocating to  Govt.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369" y="1219200"/>
            <a:ext cx="5022850" cy="3767138"/>
          </a:xfrm>
        </p:spPr>
      </p:pic>
    </p:spTree>
    <p:extLst>
      <p:ext uri="{BB962C8B-B14F-4D97-AF65-F5344CB8AC3E}">
        <p14:creationId xmlns:p14="http://schemas.microsoft.com/office/powerpoint/2010/main" val="107949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E33C5-F76C-47AE-B4BE-BFA18FBC7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Communicating to Govt.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4E2F1-0315-48D2-BA83-3508E36BC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/>
              <a:t>Govt. Budget Review</a:t>
            </a:r>
          </a:p>
          <a:p>
            <a:r>
              <a:rPr lang="en-NZ" dirty="0"/>
              <a:t>Special Presentations</a:t>
            </a:r>
          </a:p>
          <a:p>
            <a:r>
              <a:rPr lang="en-NZ" dirty="0"/>
              <a:t>Representation on Various Govt. Boards and Sub – Committees</a:t>
            </a:r>
          </a:p>
          <a:p>
            <a:r>
              <a:rPr lang="en-NZ" dirty="0"/>
              <a:t>Members Meeting Policy Presentation</a:t>
            </a:r>
          </a:p>
          <a:p>
            <a:r>
              <a:rPr lang="en-NZ" dirty="0"/>
              <a:t>Quarterly Meetings with Ministers for updates</a:t>
            </a:r>
          </a:p>
          <a:p>
            <a:r>
              <a:rPr lang="en-NZ" dirty="0"/>
              <a:t>Initiating Conversation with Govt.</a:t>
            </a:r>
          </a:p>
          <a:p>
            <a:r>
              <a:rPr lang="en-NZ" dirty="0"/>
              <a:t>“Written Correspondence always follows face to face meetings”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76C73-27AA-4A4F-944E-FB28A06F3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7BA-6A48-4C77-8D07-18CF8FC8DAC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991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Chamber to lead the empowerment of business potential growth and innovation as a key partner to Samoa’s Private Sector Development.</a:t>
            </a:r>
          </a:p>
          <a:p>
            <a:r>
              <a:rPr lang="en-US" dirty="0"/>
              <a:t>#PoweringBusinessGrowth</a:t>
            </a:r>
          </a:p>
        </p:txBody>
      </p:sp>
    </p:spTree>
    <p:extLst>
      <p:ext uri="{BB962C8B-B14F-4D97-AF65-F5344CB8AC3E}">
        <p14:creationId xmlns:p14="http://schemas.microsoft.com/office/powerpoint/2010/main" val="2100376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Tank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7BA-6A48-4C77-8D07-18CF8FC8DAC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050" name="Picture 2" descr="https://fbcdn-sphotos-e-a.akamaihd.net/hphotos-ak-xlt1/v/t1.0-9/13418718_1595921250738034_6971476840996919145_n.jpg?oh=f6c0d456a7ce577914df775af82d9857&amp;oe=57CEC9FA&amp;__gda__=1476104670_b8972b09588c0f5368f77c4bd1dc1f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86106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E5479-141F-4C5B-8BFB-0F9E3A1CD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Think Tank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D0BF8-1C01-44E1-B47B-8A7BE0807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17638"/>
            <a:ext cx="6554788" cy="3840162"/>
          </a:xfrm>
        </p:spPr>
        <p:txBody>
          <a:bodyPr>
            <a:normAutofit fontScale="92500" lnSpcReduction="10000"/>
          </a:bodyPr>
          <a:lstStyle/>
          <a:p>
            <a:r>
              <a:rPr lang="en-NZ" dirty="0"/>
              <a:t>Ports Authority</a:t>
            </a:r>
          </a:p>
          <a:p>
            <a:r>
              <a:rPr lang="en-NZ" dirty="0"/>
              <a:t>Customs compliance</a:t>
            </a:r>
          </a:p>
          <a:p>
            <a:r>
              <a:rPr lang="en-NZ" dirty="0"/>
              <a:t>Tourism </a:t>
            </a:r>
          </a:p>
          <a:p>
            <a:r>
              <a:rPr lang="en-NZ" dirty="0"/>
              <a:t>ICT – Tui Cable</a:t>
            </a:r>
          </a:p>
          <a:p>
            <a:r>
              <a:rPr lang="en-NZ" dirty="0"/>
              <a:t>National Ports Closure</a:t>
            </a:r>
          </a:p>
          <a:p>
            <a:r>
              <a:rPr lang="en-NZ" dirty="0"/>
              <a:t>Raise in Govt. Tariffs</a:t>
            </a:r>
          </a:p>
          <a:p>
            <a:r>
              <a:rPr lang="en-NZ" dirty="0"/>
              <a:t>Foreign Investment act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88E31-C9EB-4610-8553-63032B9C5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7BA-6A48-4C77-8D07-18CF8FC8DAC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573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C930-1BF0-48A5-8CAD-7E4C7CCC5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Special Meetings 1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CEBA145-FD40-44ED-A922-5A68701DE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17638"/>
            <a:ext cx="5022850" cy="37671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8872A-1F97-4274-827D-90B3DB04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7BA-6A48-4C77-8D07-18CF8FC8DAC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837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CD64D-4EC4-4A7E-B175-F5DFED804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Special Meetings 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BF8A013-7128-4471-9F84-5948640B71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24" y="1417638"/>
            <a:ext cx="5982551" cy="37671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A96BE-3519-4CCA-B101-DCC22097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7BA-6A48-4C77-8D07-18CF8FC8DAC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231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D07A7-7338-431D-A1A2-81535DE23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Special Meetings 3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0E8F0ED-A05A-419B-AF9F-71D3D35FC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6213835" cy="37671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6840D2-D3EE-4F85-B968-3ED1E63FC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7BA-6A48-4C77-8D07-18CF8FC8DAC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953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D8F9F-2841-4A74-AA8D-8E8E3E9B2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D6FBA-157C-4DD2-887F-CFC53FB1D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/>
              <a:t>Finances/Resources – Funding the Think Tanks</a:t>
            </a:r>
          </a:p>
          <a:p>
            <a:r>
              <a:rPr lang="en-NZ" dirty="0"/>
              <a:t>Govt. /Fragmented operates in Silos</a:t>
            </a:r>
          </a:p>
          <a:p>
            <a:r>
              <a:rPr lang="en-NZ" dirty="0"/>
              <a:t>Adaptive change takes time</a:t>
            </a:r>
          </a:p>
          <a:p>
            <a:r>
              <a:rPr lang="en-NZ" dirty="0"/>
              <a:t>Ensure we understand all the issues of the private sector – we don't discriminate regardless of membership status.</a:t>
            </a:r>
          </a:p>
          <a:p>
            <a:r>
              <a:rPr lang="en-NZ" dirty="0"/>
              <a:t>Maintain Integrity of the process. Keep the discussions focused and inline with our Policy Submissions. “Wholistic Benefit of all members”</a:t>
            </a:r>
          </a:p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A7C47-427C-4D00-BBBB-7B70686A2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7BA-6A48-4C77-8D07-18CF8FC8DAC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534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1838"/>
          </a:xfrm>
        </p:spPr>
        <p:txBody>
          <a:bodyPr>
            <a:normAutofit/>
          </a:bodyPr>
          <a:lstStyle/>
          <a:p>
            <a:pPr algn="l"/>
            <a:r>
              <a:rPr lang="en-AU" sz="3200" b="1" dirty="0"/>
              <a:t>Samoa Chamber of Commerce &amp; Industry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US" sz="2800" dirty="0"/>
          </a:p>
          <a:p>
            <a:pPr lvl="0"/>
            <a:endParaRPr lang="en-US" sz="2800" dirty="0"/>
          </a:p>
          <a:p>
            <a:pPr lvl="0"/>
            <a:r>
              <a:rPr lang="en-US" sz="2800" dirty="0"/>
              <a:t>Questions or comments?</a:t>
            </a:r>
          </a:p>
          <a:p>
            <a:pPr lvl="0"/>
            <a:endParaRPr lang="en-US" sz="2800" dirty="0"/>
          </a:p>
          <a:p>
            <a:pPr lvl="0" algn="ctr">
              <a:buNone/>
            </a:pPr>
            <a:r>
              <a:rPr lang="en-US" sz="4000" b="1" dirty="0">
                <a:hlinkClick r:id="rId3" action="ppaction://hlinkfile"/>
              </a:rPr>
              <a:t>FA’AFETAI LAVA</a:t>
            </a:r>
            <a:endParaRPr lang="en-US" sz="40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990600"/>
            <a:ext cx="8305800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7BA-6A48-4C77-8D07-18CF8FC8DACC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Chamber as the NPSO to advocate, facilitate and foster sustainable development of the Private Sector through effective leadership and meaningful dialogue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7BA-6A48-4C77-8D07-18CF8FC8DAC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1838"/>
          </a:xfrm>
        </p:spPr>
        <p:txBody>
          <a:bodyPr>
            <a:normAutofit/>
          </a:bodyPr>
          <a:lstStyle/>
          <a:p>
            <a:pPr algn="l"/>
            <a:r>
              <a:rPr lang="en-AU" sz="3200" b="1" dirty="0"/>
              <a:t>About the Chamber: Samoa’s NPSO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1800" dirty="0">
                <a:latin typeface="Calibri" pitchFamily="34" charset="0"/>
              </a:rPr>
              <a:t>National Private Sector Organization with the support of three partner private sector organizations – WIBDI, Samoa for Real, Business of </a:t>
            </a:r>
            <a:r>
              <a:rPr lang="en-US" sz="1800" dirty="0" err="1">
                <a:latin typeface="Calibri" pitchFamily="34" charset="0"/>
              </a:rPr>
              <a:t>Salafai</a:t>
            </a:r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Close to 400 members, predominantly SMEs, with increasing number of private sector organizations (including Samoa Handicrafts Business Association,  Savaii  Cocoa Farmers Association, Savaiian Tourism Association)</a:t>
            </a:r>
          </a:p>
          <a:p>
            <a:pPr lvl="1"/>
            <a:r>
              <a:rPr lang="en-US" sz="1800" dirty="0">
                <a:latin typeface="Calibri" pitchFamily="34" charset="0"/>
              </a:rPr>
              <a:t>Diversified membership fee structure to encourage broad membership base</a:t>
            </a:r>
          </a:p>
          <a:p>
            <a:r>
              <a:rPr lang="en-US" sz="1800" dirty="0">
                <a:latin typeface="Calibri" pitchFamily="34" charset="0"/>
              </a:rPr>
              <a:t>Structure and governance:</a:t>
            </a:r>
          </a:p>
          <a:p>
            <a:pPr lvl="0"/>
            <a:endParaRPr lang="en-US" sz="1800" dirty="0"/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990600"/>
            <a:ext cx="8305800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rganization Chart 64"/>
          <p:cNvGraphicFramePr/>
          <p:nvPr/>
        </p:nvGraphicFramePr>
        <p:xfrm>
          <a:off x="2895600" y="3810000"/>
          <a:ext cx="21336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7BA-6A48-4C77-8D07-18CF8FC8DAC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NZ" dirty="0"/>
              <a:t>Structure of the Chamber of 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DD6A99-225C-43CA-B7CA-F94C87B113C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5" name="Organization Chart 64"/>
          <p:cNvGraphicFramePr/>
          <p:nvPr/>
        </p:nvGraphicFramePr>
        <p:xfrm>
          <a:off x="533400" y="1600200"/>
          <a:ext cx="8153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Policy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/>
              <a:t>Increased representation of private sector issues and priorities to Government with substantial impact (e.g. Labor and Employment Relations Act 2012, waste water tariff, sector plans)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/>
              <a:t>Private Sector Policy Statements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/>
              <a:t>Partnering with government and development partners to conduct research projects (e.g. VAGST study)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/>
              <a:t>Tax Revenue Review Committee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/>
              <a:t>Pacer Plus trade agreements</a:t>
            </a:r>
          </a:p>
          <a:p>
            <a:endParaRPr lang="en-A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Private/Public Partnership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7BA-6A48-4C77-8D07-18CF8FC8DAC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6866" name="AutoShape 2" descr="data:image/jpeg;base64,/9j/4AAQSkZJRgABAQAAAQABAAD/2wCEAAkGBxQTEhUUExQWFRUXGR0ZGBcYGBcZHBoYGBgaHBsgHhcYHCggGhwlHBcXITEhJSkrLi4uGB8zODMsNygtLisBCgoKDg0OGxAQGywkICQvLDQ3LTQ0LCwsLCwwLi80Nyw0LDQsLCwsLCwsLCwsLSwsLCwsLDUsLCw0LCwsLCwsLP/AABEIALIBGwMBIgACEQEDEQH/xAAcAAABBQEBAQAAAAAAAAAAAAAFAAMEBgcCAQj/xABDEAACAQIEAwUECAQFAwQDAAABAhEAAwQSITEFQVEGEyJhcTKBkaEHFCNCUnKxwWLR4fAkM4KS8RaishVDs8IXJVP/xAAaAQACAwEBAAAAAAAAAAAAAAADBAECBQAG/8QAMREAAgIBAwIDBwQCAwEAAAAAAQIAEQMEEiExQVFxkQUTIjJhgcEUobHwI0Iz4fFS/9oADAMBAAIRAxEAPwA79L1ibV0+Vtvg4FZzwO1bbEpoFzL4jBIJjYAmIOUfOtb+k/D5rNwbTa36Q01kXEgcHibIPj8ObMBEk5tAD0kH30trPiXYOpB/iNaFtj7m+UEfYwdxZh3uIXKpi6xXT2RJmNf4RpruacwK37IVFIy3iSB4TmUABwAecAaU9xSwn1dsUr5nc6qViMxaTvqdOnOpdq4lzDYRiglQxENGoKgzpzj9aXRGzlcaC7JHPiBf4jLZF06F36j+CagTg/ArzIGXwMhLQ0q0BMxIkR6Ub7IWC2IuXbjFyyW2R5ksS4U/ANBn0qVgcX3aXEVEi5OYtJMFYOsiNK4S4LJbKqKSMh1f2QwbTx6eITpTjezNXk3bq54HPb/2Ij2ppEoJuoc9O/r4Ss8PxBWwq6wr/wC0MCxjpMfIVcO15C2sIyZlQXzEk89N+sE/E0A4i6rZuBbaLI3UNIPIyWNS8DxVMQUXEghRbDrlaASCsTIMe1PupLX6PJhyrkYccnj6io5o9Tjz4PdKabir78xjg/C/rb3UZirKwM6kAajaNtOVCXwedbTggKHKkGZJOQ+GAZ05mN6sXYjGFMXiQzeHLrABGjtl29RQFhksqzHKVcxynKo1HXVRQkZxkZb6ba+4jLbMm3ilN35gyfj+Fdzf7pSf8rvJfTL4pIMfl6c60ftPxIfWspDSy2yXjwgtbUgE9T/KqF2iuZ8Rmkx3ABbYBspOp6EzWh8T7XMlq3h1s5zibNphc5CbShp8xlmmNIS+Mbj2HrEtYKa/qR9u0rXapA9tbMqrXs6gtMDLkbcAxtVXw3EFw+IxCHobYaJ1IKknoCG+dWXt1ZPc27oIHds5J5wVXaqdhuD3r966G9pgsM2zNC7MNDrzoLInxbjxX78fioxifIFUoObrzHP/AHPOP8HOFS0Cy3Dc2KzACwOe8z5bUsfwgoVthpN0F05SdRlPIE5Y1MaimeIWLzhSSXVHZCJzZGQgGR91dRrsaPdtL2Y4dhAbIRA5faaDTy1qQzgopNk7r+3ScQFDUOBQHkesF4Dgf+Ga4Xh7OZioIYHLOgZTBMEc6sn0aYTJxFSrBley8Eby1lzBU6iNvdpTHBb/AP8ArsUkDSRroSXI2jeBNSPotb/HWZG9pwNOYD6z6NU4MjszEnvX2qTnxqv+MDgC/uIP7UOLmLEE5e5UEnSGC3CSeQEnnT/ZfEqMJiF1aVZFAOmYhNfOoHC+MRYv2b2Zsy5VIA/CdSfQUB4NddIdGIIddueqnb3UJdOzIUPG2q8DLHOmMihYez9ZOuWCiZnDJKiAVYE5SJiRr/Wrd2isEYbCtm1zgyNJlc0E8x5UA7VcbGIyeAqUzSSZzS0k0T4ziGu4fDJbQk2lzEjXTwgk+hyj/VXOGb3btwbMrZRXxL2qTuyFtDcuskJlfwqABOmpJO+te9j+2N/B2bmRM+ZgSOjMCdo2k1C4Bjkt3MVEEklQDodTrHodJqR2Nwr21uBxBOUjUHw+KNjRNGduRye9dfKRr1LKpXpz085abtxjhcz+0Qxb1JJP61n/AAVgbWIncRHxaa0HFn/Cn0as44feAtXQAJJ9+Uak0w/IPmP5i2BefX+Jrf0QajEtP3lHyNaDjD9m/wCU/oazz6GgcmJ6FlI9MtaDxD/Kufkb9DTa9Is/zR21tXdcWdq7qZSKo1k6P+Y1JqHZPhb87f8AlXTpMpUqVdOipUqVdOlN+kS1Nh/O1cH/AG1g64Xve5bOSC0FTOYFiAAN5mJr6H7XWs1sDqGHxWvmfCX+7YS2Uqykee2vu01oee9tr1hNMw95tboZO43whbd3uM5BFsMGYGAWMlSBroNZAMwK44C7HNa0KqBlkEaHf3TRPtDg7l++122rMiqFZwCR4V8Wo05TXHZ9FNgvIJD5Rprlg/Kg+z83x4yxu6+xIh/aGM+5y9iP3UESYMIY+786k8Qw2Z3iNGjbqAal8NwjX7hRCFCAF3ImM2wA5kgE+VGcZwy0O9cXwxSGKsbeXwrqDlAKg6Trzr0L50VqnncemyOl8C5RsZhZRgWgEdBy+E0sXwu2mBt3oaYVJkeJTvpJymFJHnTqYkXrPeZcoYEkdN9uornC3xfwC4dAWud6YEjYZtMvzrI9tk7sTDpfPlNn2N/x5RXxjpK7jMK6327m4ZMnQZYkzE8yAR050Q4/xh8RhrYur9pbaC0+1mzTpGg8K15hMKGxptvoFjvBP3jGnn4t/WrH2jtK+G7zIkgDTLIAHQNpMMdelI7bC5CLI9f7UeZl3NiU8H0Bldw2OZLNy04JV1DCSR93SJ31/etJwNzNhMG074dZ9Qzj9qz/AI7dUJg9Cyi2xI5z4QR7iP1q4cBxQbC4YDLpbYQPK63LbnUYGBUmqv8A8/EHqVIbaTe3j6+MldqEzYK4IGx16eD+lVfsXfm+JUENZQCY0ACk6nzn4Ue7V4nLYtSJQ3rYca6qVedRtVHxXE+7xLHDlcndCAJICgLKidRqs++lsuFn3IO/P8RrBmVFDt06fmQUvHUH2S8kejHTT1/SjuA4lZe1eOIC94s5G8W+XwQBpMnfyqPxt8OcLbNiEusy954mJgrroTEE66dK941w5LS2ZUjvgS+u0RqJn8UxV2K5KsEEk+fHX1EnHeIbSeB+enoYP4DxLIcr+K29wZwZkmQCZBnYCr12Tu2m4rhO4yqnduMqzGbQHc6HxfKq32e4JadL0szi3LlwCsQkjw5jzHzop9HNtfr+BcEjMHDKd85WTBG66Dz1q4ONs+5b4P2NiDZXXBsY81x4gXzIfaPAJbv2kACB1HeHceIlJHQ6GpPYrhVtlvELmtgx9oVzHwk6QojYGo3a4l8TbADMqoqPoSBldiSY2Gvyp/sRikRb5JzKARCmAWIMeuk0nkLfpuD4fzG8QvK19e3p2lcW6jWIuAlgTDKQpg8mkGQIJ0HOncDxNsPeLlZyychOk6HzESB8ulQ7mGKrLeEarJBAJ12JEHSKnY3GKcIhUDvC8Fo1AVZ1HQyIEfdJ5069H4asH9olf+Pcx+L9zUgYu6TdvNEHNPodz86u3ZHHm6rggDIttRrM+2Zod2SS2165lCwSMyOSZldYAGwqb2WvAviYAH2pIA5KWaBPMCPnU48gZitfKB+8jKoTHe69x/MtvED/AINj5P8ApWTWLmkjmWHuiK1XijRgW9H/AErNeH2Zw6SPadoiJ2/mKMrAcn6QKKW4E2L6F2mzcPmB8AP51oHEj9lc/I36GqJ9D1sC1fEai6QfQBY/erxxUfY3PyN+hpgNYsQDimoyRZ2pym7Q0/vrUTF8WsWmyXLqKx+6Tr8K4mUqT6g4c/Znzdv/ADNSkYEAggg6gjnULCf5Q/Of/kNSDOhCaU14ZmmcViktDNcdUUc2YAfE1M6SKae7B2qJw/jWHvki1dRyNwDU+K6dKlj8d3gA10POP2FfNGKfKcRbgaP75VyunxPwr6Ge4BuQPUgV8+8cfusfissz3l3LH8RPTyJ+FRkHwyMVbqhnCtibCG2q6Xs2UHUN4RmCwd9RUTsxiyimyQQXObUbhdvPma64pirzJhmc2ygDG33ciBKghhybTfemMAZuG47FSkksdobQST76V0hAdWauWF14g1HtUDkxOif6qQL7gj+1LVZxLWGuvvauplugaOpAIVk6trEVDxF5Hcoq3GXIAE7oACDMlnMEz6VE/wCorAYL3rH+ILp+lTvriPDJcmZiCOW+nLfnW+VxZG3Bus89jzZ8SbWS6/iQW4wlom3flTyEA+E/k0qu4HBXu7N22G8EkldwNdY6c5olxjDpcdsx8ceEk6bcz5QT76k9iLLBMUriUbD3CpnQsoiFP4pI0rJ9oahgCP8A5PfuLmtoMKinP+wvjxqAOB8RNh5IJ1BERJ/vStB/9R7zDOWUqGtuYMHQgkbDoapvCrQBUZfuggjc+Igyfh8BVgQMVj+GN9IZCKpdi5ZhtavKVheJ5rah2jul8MiZLNJAgaDaj/AO2Nm1h0tlHDAuWIiDJGSBOmkg+6qxe4bltI5MhiVBgwdzIOm2giuMBw1i2gLaaQJ1oaBKJEI65Lpus1jiWTEYHOoDDR116K0fA1SOCYG27hid7BZ1YgKoUDMc8jQnlGxp3s/jbmHtXbVw5rbyUExDQZ06amR1Xz1CXcA5ZbWbIxXXoULGNRuPLypcoxZgDQPf1jWNgqixdXx9eK/MicZu2jdbuWPdqSFJmSOR9aI4njTYmxbVpzWgQx5EOdD5bAa8/Wo+L7MXUuZF8QIEMPMU5juC4jDrLK622gMfukrqAY0PUek8qZ2oQtckdIqd5J3d+sas4a7Zm5bfLmUgxqSG0KnqCDRXht26ChsO9u6mfKymCAQPLQ70P4dh3xFwQIWRPoAAQOkxR3iGPKXEazbACjKDADNruY0/vzqGs+cIGxr14uQeH9oL2FJS/mZLqkOGPiGbMM3PbMTBoXgCYfISDsIMHWatd7gI4gczMLV3KAsAFdPxc/LTaoHCcEqrcWSgW4qGTLFwH5cvZ91DO1Bu28tVyMTe/cqr8L6/3icdoOJ4i6LYxCaTKwdJ2kmNTFQsVbfIE0yls9sKNTmXLvuYjLFXzB8M77DLbuEFpkEDWI29TVbx3DXW6VtEzZVjB9orOpGkGIOlRj21tAHEvnxkHcT1kXgTixda6y5wg1UGGBKaEfxA/ImpnY/HhbhVwV7z7xPMSRIjz1NVvE4mbxcHLOWddNgDtuNKuHD8JZvKHe8LdxAQhmVJ5ErExUp8HxN3r7Suz3i0na/vLXxq8Bw9iSBOcT66VQOFpKIgYEqSefOevrVl4gxGFw1tiCBmYsDKmCFkGdRrPwpnH8AbLbu2dZOp2C+c9POrArdGSquosdfCWv6PO2GFwy30uuZ7x2WFJzDlEczHPrVux3bOy3DXxYVwrBkVWiS+ojQkVieF4TnxBAJWG+0AIGp/C3rPwrTOPPHB2sllcKyoSAQwUvIJjQHYT50XcFG0QWwsdx8ZQuI/SDjb5ym8VWdFQBf01+dEuDY249222JObMR4m306npE70IwvA0cKbbCZ6zMelGMTw57QV2kMoVwu4jMAZPLXl5VJyKeJIwMORNf7N8UtXUyIQWt7qAdFM5fIgjnU3Dj7Nfzf/AGJof2Z4h9YXvdFJEFQBy28USRFEbA+zt+v86soI6wL9TJhrJvpX4kt9+4QgiyMxYfjOhHuEfHyrT8e6qrPcbKiiSSYAAM188duOLl8Xee0StpmlQPDO2pHUnWobrL4qFkzrsrduWcXYKzJdRpzloP7ivo+vmTs9xt7d+1cgObbZhmEjT0rfsH2swzorG4FJEka6Gri4JiL4nyti8MovgYe6cymcxYiCD91qZOIz3MxLFypDNmYsXg6yT5AelXzHcGX7REywJ1UfdDATpVQx/BGw4zrczjNB8JAA6nXUTzqGxvXIlUyKehnXZ3ia2j4rFu6umYsJgFhJ3iYGk0O43jJvXhbJFt3zREbEkCOQGY6U9cvplCJoAZOisT/q3A12q8dmfo2GMAvYm41nPqqqirpyJGwkax8daCqANuIjDP8ADtuZ9gBptRnhtsqQwJCNoR/FGkfP5VqC/Q6tnXvTct8yFgx567edZ3284wim1hcOYXDqUdgRBckzlI9dT/KjYshXIDXSCyYQ2I89YJ4247wciBPvP9BU/B8TRLVy2GHshl6FxuB0mqlmru3XZwMrEnvB4k92Fo8iEOL8UNxw1tTZAAGRSYB11nfWolvHXRqLj/7jyrsWywg+40ywOi/h38iTr+1QihVoQzEs1mWNEN7BhLas7JdnKqkwuQAnadz6U3w4sHItrJE+yRr5j4VM4HgWH2iDK9tC0gnK6r7QMc4186FJje4LFRq0gcwMwj9zS4xsvbg9PzH1yY3a2NEdfTj1jWN4k929mOhGkem/zooGPgDaMGDDkSJ1GblpPvquYdwXBY85J/vzoycSuf2mIUDKT02jfpPXWjba4i6tdmXDAcdt2Vh2MidG1MctfQ1IwnG7l5mWdB3htqpCgwq7s2yxlGxGvurPsQys/XUQDPn/ACH+6rlgrZCIk5VGoC5nYsRBJC+XKCPFHSglAvMo+ZmFQ/jnsLgXNizaVyYMKsKTo8aSIJHlO1U+7jFJkCCBA06aD3VbuDYVbqBEZWFy1kfeQApEST7U69AVrPRbT/8AuD12n4TrRAxIqLMity9y59nnFoZmIA3J8vP++dD+LYEm49y22XvbmaCBEkE6jrqTUDAYZGAIxGfKQSsMCeo6EUSxw7y6E1K2hLwdS7Db/bm+NK6nIQ4S67n++cNosAxlnF88eEJ9mMQzQ1w5VGw18XLQ8/T9Kt54OmKe3ftwl+2uVVnw3UBJykHQNq2o3nXlFZdCFWQAAAIGwjSB1FGuCYzxqu2unn5fDb3VkHVOuX3i+k1Hx7koxzBrYuIHWzbWdCDbQFWUwVIjQqQQR5VVPpMwAQLiLawXOS7AgTHhMciQCD6CrFxLFrax91ARluBLjDbLdIIP+5Vtk+ZJ509xOwl+09p9mHwI1B9xANemRlz4gwEzFJw5LlC4HcbuOUBspnkGgn01C1eOBcVQqFYjQe6P5aVmGOW4HcXZTKxDKDAJXw/CBv0ruziG29leW4zf2PfS3uCY7m1qsbAh7tHZuWb4RZCv4w4GhDH7rczMiOUVY+F41FwlwM6opWCWMZifM+1JjmeflVQt8SQW3RpPh2mSG3XUaLB8yYmhONd7oBYmI0jQAeQ+FNJpWbyin61VHTmW7s7jLQuEnwg6qeWtXxOK2bdhmuAOSMqiJZuigeutYhgmyMc2YqumhP8AYonhuOlXJCnQQrFjK+7+vSq/oy2QAmh4zjrQMZIHPhNc7A8SXD2Sl12dkEkBczanYKolomDA5Gr3hXm1ZPXKfiK+ccFjWZ8waPM6e/8Ar5CtH7J9qGDIHYsnqTqJn3+fx8tLJpdw3JMpdUV4yesI/SpxxIt4ZXJfMGuKusKBoG85IMeVZB2kwTh1IBIbarz24uA8RdhlysiFSoA0K/e/ikHfyqBetZwVnfQkRIHlWK7lXszdxY1bHVylYOUaCCCDr1Boo+OZTAJA8q84/YNq930HKcoJnmAFHyAFAsXfR3ZjMk8iQPhR0beLEUyJsajNH4JxO3ii720KMyFbihRBkjZ9uZ89tKl/9K2CJcZlnQELr11jz+dSMBhFwuHCKIAgfmMyZ8zJP/Aope9sLyUAep3PxJJq5yMQAYP3aBiVjfB+BYe1pbsovoonrv6T8KOYG6oEAaCdOo5/rQ63c1YDcEFfUDb4U/ZbTMNs0/GqAyah3EY2MPdKna0zCdY8J+Imvj5mkyedfV+WcybSD8xEjqCNxXy5xrh7Ye/dssCDbcrr0B0PvEH30QGxK1IVd2xXFFez2DW7ft2mMB2ALdBuffANQxoXJUWahLgeEUuucGJGnXr51er3Zmxioty1p1EgsTmI2iWHijzk13wrga2MRZuqFNli2RjLZWEjWeYImfWrG/F7aMbb3Azjdcpn12g7g0PCwcmFzKUED8H7LHCB1tt3neKwYsRIGWNNOhOlUrjHYa8GBtxdHOCFPwJj51pJ4l3lxEVWEsM223TQnXag3GOHYkX9MQBlY/ZvoCAdyG0bQg03kx/Ap84mmUe8Yd+LgDiHBReBRrah8oylVOdSOUA6rH71K7P9lO7F9L0jvbRUZljloR6NB91XCz9ZCQtq0W/ErZVP+kBo+NdYFbo0xFlS7NIKXHIGkDwvt6DTSqYF2NfbmE1WQ5EocdP2MyDgnBXYh2DBJ9rKYJ65ttJq2YS01m94GU6blR4AVI5aAz5azrtWo3LATVXLrGiHRp5eJQIHuNZd2nxeMa/9pa8GoVbFshoB0DMylyDz5GgvhPW4QZARW37yJwXiAOrOZEQFXIRDTmNs6uW11G07GTVF4tbC3rgG2YkehMj5GrNZ4Di22w189JWI16uB/WpfEeweLvd24tqvhAYFlz6E+1HhLRGoqFQgzg0Fdk1ykTu8GfIbCPiavFrh31dQpMsXzM3NiVmfnUDs12YxC4sd5ZYIo5gENGu4kAQOdWTtPdzXAbVp28KjKltmEiRuogGk9Zp92AuPm3D0r/v9oxiykZwn+tH1/v8AMG4697CzzH7zT2EYi7aI/Ev6ihHEOG4pQLr2LttAdPC2h89JFe9mb967iF8TsqkSp8zpv6GkcHs7JkZUHF+Mb1GpTFjZzyAJC/6kF3G4hikjvDlIaBlUws6dFHxru/22YOVSwTrzYiP+2gONvvwzid4JEJcMryNtvFlP+lh7wK1HBcLwOKUXxaH2gBzKWQj/AEg5QR6cq3MeJkFL2mc2ZXotKjeLYlle4ipHIazGgJJG8aVA4uLYACA5p1K7ecgeU+dWtuyd7vSGcdx91l0LDofwkdKL38LZs2ssKFHLSldzDJb+kc2ocdL6zJby5V0O/wCpAp1HGUGdtANCY9PPpS413dy+Ra0TmByPQHlPyqRaCgZSqE7T4Z9xmt3EwcWooTCyqUNHkyOlps5XQFoYRrM7DQf3rT1lAfDIHn1y0fXs2yqbjne2r22XVWtkjUdCOY0iCKZbCAW8p9qJG2w28hMxEcqKqE8wLZR8veQ70JbWRlzid9re/Iak6E7bimP+pDatllJLtookeE7zqJ3j4DrRJOEYjGBcPYtu7qT48sJkYc3OgAnnqY0mqPxvCXLN57N1Sr22yMPMfsd/Qih58+zhZfDhDi2jljiF8tpcdmOpzEtOnU1aeC8TYqc+hG5qm8Pv5LgbkTFT+JcQ0yrz3PlWRkXcamvhfaLuP8f4wbzwp8KnTzPWhgPnTCGuWuURVCihBO5c2ZuHaXGRb0kQRMx1qe2I9lvOZ61Vu0/ELdwN9qGkaREk8hXXZfibIipf2joTlPLWNqo1SwBqWrv4kjeQR6zRbDsCNNm1Hk1BFggMviXeRqPlRLhlzMDb2J1Sdp5ioE6GrAkg8t46daqvbr6PLWPJvKTbv5SuZQIdgPAHHnETvtU7i3aFcHZdnH2kwls6FmP7Dcmsg452lxmIcs9+6snRUd0RQOiqY6edHVPhLHpAtkAYL3lXfgt5bj22SHQlWUkaEbiRpVi7K9nWzrcuSoUyAN5HPp7qe4NhmnOxJJMkkyT6k7mrIuKVdzHpFZ+TOWbYs0seBVXe0tFnHC7bQMJh5BiNpG3upjiGCJLM6fZsAZMxoAF12G39zVbXH5dB4QdpEanmByG8/wBatGG7Y5ERe7DBQFPj1MDfaNenKn9JocwYsVoTP1ftHT7Qu6z95H4LhlVi1vRonKBrodI5dNP0O7nHBda4ziBmC6NpqFAO+067b0at8QwtyIXu3f8AFlSfKQY6fCp/EeCtdYPmCtGo1Ov5gR+nIU44ZRtYRLGyO5dTcpSYiGH2RUgZiQw00G4GvMxvzorY4tcJUJdOusMpImPZlhOhkcuVSsRwK8M2gaYAywd+oYSd+c6AVBv4a3ny5MsDQRBEnQZRyzEcjpM0KHhezxg65lVoMCPDPzPL969x3GlW05COLmUZQRPibbUdD+lAbeEQM+Uss6aBoEjTqsgxOnuNSTbuXCNBLSc0x4YzDQgEeHlvprVkA3C5TISENdZZcEy92hcgEqDJ0nSn7lv8ImgGMxjPbtookgEaAEHQQImZ5aTrG1DWxJWIuurCZUOREaE5STpLoRv7YmuygbzUjTknGL6ywY3iFywrPcVe6UEtrsBzOmgFZN2q+le/dzW8HOHtEyWB8baDn90emvnXf0odpLhRMKt5nVhnuezDCfBqADvMjyG+9ZsBQGbtGAveErvH8S3tXrh1nVm/nRDhfanE22GW4eo+ZoHbw5O1PJZPTyHuql1JIvrLJi/8ffN0uEutCwVkMVgCGnQmrPwo4jDkqoffUZJBjoYHpVDwDRAPWffW69kcYcThlYLb7xDkeRuRsdOoIPxqQNxu+ZKtsFAcQE/a0oIu2boB+8iM0eeWKz7tRxjE3Se7urct9bchgP4kPiT4R51uF6y+XK1sfmtMFb5qaAcR7NBvGhus/S6bZJ/15hA91WdQxupCuQKBmP4K3lWIOmpMGZ3mp2GfXU69Sf08qvVzsbdumbvcWo/DmuN8TlFd3+wVkqAb96R+SNd/Dlnpz5UzjzBeKiz4i3eWXsXh1xOCuYVgM6qTazfhfQwemb9ahdk+wpvEtiAUtqxUrJzORoRP3V8/h1qR2Hw62cRZMkmO7knlEbeZjfpWostVbOVJ29DOXAGA3dRI+BwFuygS0iog+6oj/k+dZb9OPYjv7X16wv2tofaqN3tD70c2T9J6CtaLACSYHU1yYI5EH3g0seYyOJ8UkdTpXLHXr51qnbz6LWt4tnsMqYa54lEElXO6BRuJ1G0A+VU/ifYLGWToguKRIZWUe4hiCDVC6g0TCDGxFgSuZqZJozc7MYtd7D/I/oaGfVGqQwPQypUjqI+ce3U/Gu7PFrgIOdzG3ib3c6H0qjaIT3hl77I9qXe9lumCwOV0GU5h1y7yJ38q1Tg+NFwQVVzO4KzHmAR+lfOdi8yMGUkEGQR5Gf1ArVeF9pES0l+63hOx0LZuYEayCD8K4ipUG5x9K3ES+Lt250tWgfPxEnXz0WqtZuBcuY7iSOs/2K87S8WXEYq7dSSr5QpOmgVRsfSmGuCfEs6DnHKtLCAVEytQp3mF8LjY7wiCAJG0A06uOeFZghB0Gg5b7UIsXFlhsCOfWpti42UAopA1Bnz8jTmJUU8ARPNub5jfmfpCt4qL66CI/nXmYupcjnAA0CjrpvUMSxDvl32np6GadUgNKMddxHhn38qZET21XjDq31uhYIDKAsdY6VdOzfH2UBL7LGytIkeR6jzrNFIGhGWNCRrPu/kaI2iFAZWzCdf+K7JiXItGVxZGwtambLnHWuL1hHHiAb1AP61UeBcQJBKsCAIVW3WdSJ5Db4V1xXGR42MFRDMXa2qg7SATnkwIymsLLWNyl8iekwk5cQyAcGHW4FZmVAU6eztp5H4VBTs+1vLDBgogfdaAsbDSNJ8q84TxpAkPirT6eEi2UI9dYPwFd4ztJbAhVa6fJdPi0D4UM5FHJML7pm4AgnjeMtW0STbW4D4QWXMdtYJkknQR+1DMBjrV8I2jB1zAAksJtyFKhoiMyyV5p0oYvCs967euotvO2ZgPZEAARPkP+K7XH2sSGypmS262c5AJGZSSwHLUAT5E0D9TualEaGlGNLc+kyftBiRcxF1gIGYgDoAYqDbGtd4tYdh/Ef1pWRseh1q1wJFGTMKpnf8AuKKWU0HPT9ajpG0bn+/lUy6wLQNP5cvlUSJGv2/FI2/XzrQ/o+4lds27hTLDMshgTyO0ERoRvVDvLInYVfuzOCYYa2crsWOcKCBqPQzBQ/8AbpG9XTrIMuKdpog3UVUJIDAkSVGsBhqJ0BnWpLcZs88w8Ib2S2h/JM9fMbTBio4ouoIcXULqqPvcNtQwiWUkIrEEwCN58qZuuGJy+wqhX8ACjLzZGmCROo0JokrUu3eo3suh94n4VDxNq591aql+wuofKEHMB11YhVzEkmICtMjck6V1h8a6PbK99qCNLhAzCdxmjfQgE+gI04CzU66EM2myHvkEm0wlVJ3DCd9Ca1lGrLuA4d0sOSNfaOYbkz8ZNS//AMgXVWe4tnRcpzkbwNdDrqCIkbzEal1OIYzwYtpMxzA8VzDX0g4xltJZX/3XE/lXUj3mKI9lrn2bJ0gj0Yf0qhWeKviGQ3nDlZjSInWCImQfjpVo4dxcW7jFvZKgDYbbabVegNNZ8/3g3J/WADntX2Jhbj9pGQq5gHY9CNiPMVkPHMQ2cW0uhsu5Ut7QO22nXetT4txrDG347ikNpGs/DcVhXHD9u+VClsNKOGd5XrnI+XLas7IAaabOnJAKmH0xNwknOGJJJEwZ56Nv7iaz/jOCud/cy23gtPstz1PLrVsPD79zW3h7zKBJbu3/AFjWoUNzBB6HQ/A60BFKGxGMm112k9JnlKvYpCm5nTypttbhtczbUk+QJgH9qhVOwOPyAqZKnl6++ukg0Z7hrhUjSVnUUYs41WUgxm3E6GPf+lV/voJiQOU66U6uIomPO2PjrKZdLjy83Rhu8wJUjQHQ8qdtsWlolV0jy/vWhT4hRCiSfKp+GxSyAGYCCYB5in8OoV/pENRpmxcdYQR/Y5iSBoBuP511YvgQzZpB100FQpCoCxknUD9zT+BwzPrIAPPrTgaIsoAsyfh8QsE5hm2APnOsHfb507YaGGU6n+/hFePgLGXK5BPPy+FA/qNxGc2WzKm5J3HkTVnzOosC4PEmPIa3V5jiaRgrmS2vJtzHU11f4ksfaQYrO245eXwlTNIdpyRljXzExXk82LOchZxyTPZYMunXGEQ8ATSMHjUgZRFTlxJIrMcBxhg0yY3O3yFaFw7tdhLRUhHcZQTc0lTmCmbZggQwMiZ1FSmlyN16SH1eJfOM30S8GFy7ct7iO4xDbHeQmX9aD4Xs+1l1TCPdvLeuBXHc3xlBnxsXQLlX15mtHwfbHAvcFtcQmYgRIYAyJAzMInXaZB0qxXLoUSzQBzYwB8aaTAqdInkzs55nzl9K/DjZxgXJbSLSGLS5V1zawecgzVMs3I9DvWo/Thet3cVaNpkeLABZGDCRcuaEg7jWsua2RvVbFkSWU0DCYJZVyiZMfKKJYPDH7woXhwyg92QRpOp67xOg1qycB4Pdv3FBHh5idz0moJrmQFJNTvAcLfE3FtWxIkZjyArRl4BeW0v2a3BlgBTByBBl3O8zpHIaiatmE4Dawtod3ZyPkAdhGU5QfPeT05USt4eFA6AD4CiYx3MhyOAJQwTbGqlU8VwlvCUYtmgDYgrmJHIiYiZ5a3q4d/CTqUclgF8QgmOR0BUgzzq+XLE7qD6iaF4js9ZK5QptiAIU6QDIGUyIHpRIOVHEW2KpdTwi42oUk6LA9o6BTA3Ra97tTcJHiObL94idTppOY6SJjSRqTJh+yzKRDrdVTIVxlJJMkZlnQkLIgagHlUV+EXBeVmttlG5FzMAUHMxmg9G5/Oy8GQ3ymGcPiwiCdBlBOh31/F7qpWBSzdulGxBLRGRTMqdYEkgbEyB06Va1wWYPILSCQQYkgaa7g8vI+lALqDItxEdgpDKrBFEE7wQMjBgwJEjQbzRMjA9oDAhW+YWwnD8oKrczKT4SYJGkQWGpI/5qBxvh905hadTAgg6EnyO23M+VdJiSLTEAA5iYGsyc2iqoY6HmJMSd5rq9iXQFUVs5AOdkm3JM5WGYTK7NOhNAbGCm09IdcpGTd3lNHEnQlWlSNCNopwcdfYOY6US4vYtllJw7lWBBfMq5bkiAwUkJ0nVZiSJMVdOFXbiNcsiQrMrK0KyFBLZtY0lIjfNtoaSbTMOk0l1KsPih88cvC2zK58ImPKgd5WusbjElm1JNRLOKuJ4XRlzLOoMEHnOxFPJjdKCd44MOvuzyJQJpTW9drvodw1wlsIxw7/gMvbPp95fifSsm7QdisZhJN2ySg/8AcTxp8RqvvArRKmZO6V6vKVKqyYq6BrmlXSQZ2TT1kGRBBPr8j5/zpivAalTRucwuGrbM7AR7vIVO7+60hRCjQmflQPCY5lYEmf5UQw2PKE5YIOsVo48qnvM3NhYdhD/DLSzMkhRJmN66sLKnXKk6mg7cRYjL7I5gV59bABzHTlPL3dacGUARI4HJswpi7oYSoEmQOux1n0kmqhj0yvPI7em1En41B8MkxE6D5UuI4cZQWJZhGnUnUj0rP1mfGwAB5mhpMGRLNcQj2Za2/wDml5CysZYBB+9PKD15VKtI1281stNu3AAU+Ek6nWASPI11YQFmcFVlBNsT4p226RrOmtTeFJF1iYlgp8JBA8IjUeQ/XnQNWWTBxCaPbk1HxR6/wm2ywUEeWn6VIx9y9etpbuXbjokZVZiYgQCfxGOZmi4syK9TD1g+/fpc9D7hPASm3uF9BQzG8FZh4RrNaMcAOlEeHcKWZirLmINzmxKRUxrhHZu/iGKWwMw3BMafvW0dhOz5wqKbh7xgQSPTYTEwKkYTstaDAgFWGuZTE9fd5VZsFhIETPrRcmdm6QCYVXrCeM4kHQZRrzB6TrEb6VVeP9qMVquCwd0sQR3t7IqrGzKhaXnzj9jYRhq4fCiKuNU9ciDOmS+JjF/tPxNHyYu667xrlWSetqJkSBJ0mtN4H2zF4Kii0zhATmuMuvSShk6E+lUzteBdxluyq5grLn1A31iT5a/CiGBsCylzKjG4rZYJkspIMxy0+YNbGkQ58QLCpi67KunzUpvj0l+sYy9cKxbthSfaW7m0mD4TbEx61L4o2QE5VgCSSwWBz30oJ2NvNcNwFMiiG56M3IAgCIE+/wA6e7f4C9csnuVLGCCoMEg0PIpxsRD4XGVA3jPMNxFS+VmtqJj/ADE36e1vTuP7OW7hzqzW7gjKRBA6jLsysN1mOYg61TuFDEi6j38JcYBszDKxzGD0EDU1pWG9hZXKYGnTTbTptVd+6XGMr1/Ep+O7JPDfaG6C+YBswYCIAzF4IAAAJEjXfahWMwd1CjXi6lVALZCwVFJk95mgEzEE+IZdARrpBFdJbJ2FTcmZdjrgtoVtXEaWYQCyhWDMIJKsxB0HtKCQ1cYi295drLW1uBgEtiRlA0zANNwKJkzuR4csnTr/AGfsXNblpGMEeyBod5I1IrO8BdW5fvWgrA2wiKcwJJAi2+eNc0TG3Oa4G5Mm4jh6sbl2A+nhtW4cqWWB9mFgk+EFTIIYGaDYq9btOUuYHDs49tixWWOpOWPDJJ0Gg2GlGOIX2+s5pyLZt57uVSFBiEVWWQxJiQOSMNiKGpxPCrIxFrNekl277JmYkknKXEEzOwqKHeW5HSaReOtMfVsxA1qLgsQLoV7bBkYAqw1BB2Iouix5GpuVqZv2w+iDDYgtcw7HDXDLH71sncyp1X1Bjyr59vJlYiQ0EiRsYO4nka+lvph7R/VOHuqmLuI+yTqFI+0bTounqwr5mobSRFSpV7VZMQpGvK9rpM7tuOYro3ZOw9wpoCnrQH9mKIpPS5Q11j6rcYc48zH6U8nDj95oHQDU+griziYOp2571xcx+8TJ5zR/8Y5Y3AH3h4XiSb+DVcnhiT1k6a04tzPcUepj5D96HJfJJZiSYge+ncDfIuSNwNPdypZir5QaoCHAZMJBPJhXD323JBAGQ9djA94n3xVmtWe57vOSXKZm1EIgkrm5yRmPujpVa4e9rOe99hh8DMiaLLhDde2AYtKNSFEnMRlkLLMPCupinTjGRCp5iHvTiyBhxX7/AElvwWKVlBBBB2IolYSqK2CuD7a2pQECbfjAL5oYDpvmB6D1gle4tftFBbPegqC2aJGb2dQdT4WmsnJ7KyjlTc18ftfE1BuJbytS8LdiqJg+0GJuF1yKtxde7Myygw0TzA1qdhuJ4g3WtsoB0Cx4iSwZlOWNiEPTf1FBHs7P4Qx9pacWN0v6YsVPwl+s+TGYtGKtbUxz2BMGQPg2voK6w3bJ0EvYOXKGOUmVDEhZEc8p9K5tBqF/1uQvtDTN0aaaLwqudtO0XcItq0R31wwOeUc2I6DT4iqVjO3OJYA27YRWHhLa89PSRz5Ein+C8NLK93EXFuXXUFbrCSuU6AjkOu1M6f2fkZh7wUP3i2p9o4sanYbP7f0Q5w3h4yHPaCuWzZiczEg5jJ84j0JophYLswAk79f6Gq/x7iLoiXD4VLAMsnUHRvMDmD6e6dgMT3yqbcnNo7RlAA3Ou5IEabEk1vbQooTzBZnO4+MtPZg5TcYzFxpAP8ICyPI5fnR5zNBMK4gRGm0baUetWiQDyNZ+b5rmxpD8O2NZKcS0TUlLIHnXTPFAuNxpMOBvrThaKba5TTNXVOjHF8f3Vm5c/CjEesafOKz+8kqXusEcD2XY95cjOQMpcF0VtEQhRvyo39IONy2UtZgpu3EEmfZDAnQanblrVK47xkWrWIfIbdzM9yHbKA+VAo3ln1BidSbg0Aqw4kiVjtb2vZFuYXu7ZIIVWuBbhRcolwSMudzrK1nwU83PzpWDOp3OvvqR3c8/maETZjmLACLn1Xwu2sDIFCx4csARyiOUVP51Q+z/AAy7hjlN8uq+GwkRlBOinXUyYG1G+3XG/qeCu3gfHGS353H0U+7Vv9Ndjyh7qAy4tlTE/ph479bxzKpm3h/sk6FgftD720/0Cs/olcHXX1qFctGdtKi7g41Sr2K8qZ09pGvK9rpM8pV0DXhNdOnlKlSrpEew6knKKlvg41G9QbblTIqdZxk71Rr7Q+LaRRjWIuPzHvFFuzPFLlp1KEeFgxQnwtoR+h90VHR1YUvqo3Gh8qImchrMpl0ispUTQsPxvvCzXxt/loR4NdfERyBJHmB5xULi2KC3MoNs3GKldgGVwASDMLlYsY6VXsBxK5bgEZhU67jcPdUi4mWd5Uz5arIFaa6lHHDUfrMN9DkxPewkfSFOAY1STdfTwB56qWZPhPKpmTMzcQD92oARDu1xhooyfdAJBnfwzQNcDYIIs3UTMoU+OZjqCdf6VP4bwJjZt/4jIquSFIBE6agzGw+Zotlq6HygDsQk2R2og9Ifx128yqS0XbxHd2iNwDmBJ5QDqek05xLBZCqZwWdTsIkSXM+jIxH5j1rzF3rylLisly8gygkmCjEZpABgkcxUfFnEPikvC0hS2CoUsRJacxMDTRj12onI7RcEHv4yKODkLOUjIZcTpGWdOkHL+9EbOPs4e3aYnKrkyvINu09NB6Sa9exibuYL3dlSFhszM0jfSAJ0+ZNe/wDomFiL91XYCJzKmgjSJ2mTr1PWuZqHhOUA/Mb8v7U74kRjsiWxCSMzQQAD1nnl2HUwdJo7irotIqIInw9ICjWaCcZ49aweHBtsCJCW1VwST5nWQBJMzQ/hfahsSyG4FldNBvPOOugoXvUVqYwnuMrpaA/mX3AXJURNW7hd8G0PLT4VTcBczAVYOB3vEydRI92h+RHwrO1Opxs4RTc19DpMqYy7ivpDhemLjV0zVGL1QCMxwtTZeuGuUy7cqtIg/i/B7d8q1ySR7MGI8wRsfOsI+lvtSMViTZtf5NoxI+/cEgtPMDUD3nnWg/Sz2z+r2jh7LReuLqQdbds6E+TNsPeelYJGoobN2hQtLZkjDrI1p4Wz+L5VHuKV1G1dhj1HzoRjiEjibh24Y/VLxnULmHkwIII6EHUGmvprcnD4KSdSxPmci6nz1PxNeUqDpP8Aj9ZGs6iZC4ppxSpUaKSE4po70qVWE4zw15SpVMiKlSpV06KvRSpV06I10lKlUHpLr80kWd6JWDSpUIxtJOQU4RSpV0II1cQdBXitGg0A5ClSqQZUgGeO56n416t5vxH4mlSqbMjavhJVpydyfjUgIOgpUq6XAA6SRhEBYAgQfLyqJ2XPiHoKVKpPymAyfOs1jgx0FWXhH+cvo3/iaVKksfziMZfkPlD16otKlWtMicNUe9zpUqkSJ8xdp3LY7FliWPeuJOugYgDXkAAPdQRRqKVKlxHsvyj7/wAwri1GdNN96GXNzSpVEa1XU+f4E//Z"/>
          <p:cNvSpPr>
            <a:spLocks noChangeAspect="1" noChangeArrowheads="1"/>
          </p:cNvSpPr>
          <p:nvPr/>
        </p:nvSpPr>
        <p:spPr bwMode="auto">
          <a:xfrm>
            <a:off x="155575" y="-1782763"/>
            <a:ext cx="5905500" cy="3714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7" name="Picture 3" descr="C:\Users\User\Documents\Chamber My Documents\Pati Personal\Samoa Touch Association\Touch pics\chamb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766" y="2057400"/>
            <a:ext cx="4013200" cy="3848100"/>
          </a:xfrm>
          <a:prstGeom prst="rect">
            <a:avLst/>
          </a:prstGeom>
          <a:noFill/>
        </p:spPr>
      </p:pic>
      <p:pic>
        <p:nvPicPr>
          <p:cNvPr id="36868" name="Picture 4" descr="C:\Users\User\Documents\Chamber My Documents\Pati Personal\Samoa Touch Association\Touch pics\Ern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91966" y="2054087"/>
            <a:ext cx="5012209" cy="3767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460A2-6259-45C3-BC92-077781106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600" dirty="0"/>
              <a:t>WINS for the Private Sector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11131-E405-4AD7-9C20-E4AE0E233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400" dirty="0"/>
              <a:t>Cessation/Postponement of Govt. projects due to effective advocacy intervention</a:t>
            </a:r>
          </a:p>
          <a:p>
            <a:r>
              <a:rPr lang="en-NZ" sz="2400" dirty="0"/>
              <a:t>Changes in Govt. Policy and Legislations</a:t>
            </a:r>
          </a:p>
          <a:p>
            <a:r>
              <a:rPr lang="en-NZ" sz="2400" dirty="0"/>
              <a:t>Inclusion of Chamber in all Govt. Consultations for legislative reviews across the board</a:t>
            </a:r>
          </a:p>
          <a:p>
            <a:r>
              <a:rPr lang="en-NZ" sz="2400" dirty="0"/>
              <a:t>Removal/Suspension of Govt. Tax increments due to effective advocating and policy submission</a:t>
            </a:r>
          </a:p>
          <a:p>
            <a:r>
              <a:rPr lang="en-NZ" sz="2400" dirty="0"/>
              <a:t>Govt. Bodies Changing Board Representation for inclusion of Private Sector/Chamber rep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3568F-646F-44AE-BF25-13536BA0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7BA-6A48-4C77-8D07-18CF8FC8DAC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95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32732-7596-48DC-85A9-AE09391EC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600" dirty="0"/>
              <a:t>WINS…. continued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3443C-6264-4C4D-ACE4-00F176100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400" dirty="0"/>
              <a:t>Inclusion of chamber secretariat on national steering committees across all Govt. departments</a:t>
            </a:r>
          </a:p>
          <a:p>
            <a:r>
              <a:rPr lang="en-NZ" sz="2400" dirty="0"/>
              <a:t>Chamber inclusion in the PSC (Public service Commission ministry)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0AA5B-EBBD-42E4-9ECE-2FD9C641A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7BA-6A48-4C77-8D07-18CF8FC8DAC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591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5720</TotalTime>
  <Words>840</Words>
  <Application>Microsoft Office PowerPoint</Application>
  <PresentationFormat>On-screen Show (4:3)</PresentationFormat>
  <Paragraphs>157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Samoa Chamber of Commerce &amp; Industry </vt:lpstr>
      <vt:lpstr>Our Vision</vt:lpstr>
      <vt:lpstr>Our Mission</vt:lpstr>
      <vt:lpstr>About the Chamber: Samoa’s NPSO</vt:lpstr>
      <vt:lpstr>Structure of the Chamber of Commerce</vt:lpstr>
      <vt:lpstr>Policy Team</vt:lpstr>
      <vt:lpstr>Private/Public Partnership</vt:lpstr>
      <vt:lpstr>WINS for the Private Sector</vt:lpstr>
      <vt:lpstr>WINS…. continued 2</vt:lpstr>
      <vt:lpstr>How Did we Get there? Good Governance</vt:lpstr>
      <vt:lpstr>How Did we get there? Continued…</vt:lpstr>
      <vt:lpstr>PowerPoint Presentation</vt:lpstr>
      <vt:lpstr>PowerPoint Presentation</vt:lpstr>
      <vt:lpstr>PowerPoint Presentation</vt:lpstr>
      <vt:lpstr>Partnership Support</vt:lpstr>
      <vt:lpstr>Quality Policy Submissions</vt:lpstr>
      <vt:lpstr>Collecting Data for Advocacy</vt:lpstr>
      <vt:lpstr>Advocating to  Govt.</vt:lpstr>
      <vt:lpstr>Communicating to Govt.</vt:lpstr>
      <vt:lpstr>Think Tank</vt:lpstr>
      <vt:lpstr>Think Tank Issues</vt:lpstr>
      <vt:lpstr>Special Meetings 1</vt:lpstr>
      <vt:lpstr>Special Meetings 2</vt:lpstr>
      <vt:lpstr>Special Meetings 3</vt:lpstr>
      <vt:lpstr>Challenges</vt:lpstr>
      <vt:lpstr>Samoa Chamber of Commerce &amp; Industry 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Samoa Chamber of Commerce &amp; Industry</dc:title>
  <dc:creator>user</dc:creator>
  <cp:lastModifiedBy>Hobart Va'ai</cp:lastModifiedBy>
  <cp:revision>334</cp:revision>
  <dcterms:created xsi:type="dcterms:W3CDTF">2013-07-25T03:49:27Z</dcterms:created>
  <dcterms:modified xsi:type="dcterms:W3CDTF">2017-07-24T00:39:50Z</dcterms:modified>
</cp:coreProperties>
</file>