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112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3924D-F0DE-468F-847F-731FB5FFAACD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06BB0-33CE-4D44-83AB-5A21445D08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28600" y="4267200"/>
            <a:ext cx="2057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NPSO Business Resilience Council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2590800"/>
            <a:ext cx="22098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PIPSO Business Resilience Network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04800" y="1905000"/>
            <a:ext cx="24384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PRP Council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(PIFS,SPC &amp; SPREP)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90800" y="2819400"/>
            <a:ext cx="8382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91200" y="4724400"/>
            <a:ext cx="914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344194" y="3885406"/>
            <a:ext cx="456406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14600" y="4724400"/>
            <a:ext cx="838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581400" y="4267200"/>
            <a:ext cx="19812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NPSO Business Resilience Council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858000" y="4267200"/>
            <a:ext cx="19812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NPSO Business Resilience Council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PIFS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Mereia Volavola</dc:creator>
  <cp:lastModifiedBy>HP Probook</cp:lastModifiedBy>
  <cp:revision>2</cp:revision>
  <dcterms:created xsi:type="dcterms:W3CDTF">2017-07-25T00:39:48Z</dcterms:created>
  <dcterms:modified xsi:type="dcterms:W3CDTF">2017-07-25T01:06:53Z</dcterms:modified>
</cp:coreProperties>
</file>