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78" r:id="rId4"/>
    <p:sldId id="266" r:id="rId5"/>
    <p:sldId id="274" r:id="rId6"/>
    <p:sldId id="275" r:id="rId7"/>
    <p:sldId id="276" r:id="rId8"/>
    <p:sldId id="283" r:id="rId9"/>
    <p:sldId id="260" r:id="rId10"/>
    <p:sldId id="272" r:id="rId11"/>
    <p:sldId id="284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M" initials="RM" lastIdx="3" clrIdx="0">
    <p:extLst>
      <p:ext uri="{19B8F6BF-5375-455C-9EA6-DF929625EA0E}">
        <p15:presenceInfo xmlns:p15="http://schemas.microsoft.com/office/powerpoint/2012/main" userId="Ros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9" autoAdjust="0"/>
    <p:restoredTop sz="68896" autoAdjust="0"/>
  </p:normalViewPr>
  <p:slideViewPr>
    <p:cSldViewPr snapToGrid="0">
      <p:cViewPr varScale="1">
        <p:scale>
          <a:sx n="83" d="100"/>
          <a:sy n="83" d="100"/>
        </p:scale>
        <p:origin x="96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69A60-BCFB-4BB8-9E43-D9E7B286C39E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5E9717C-2360-4EAC-88F2-643ABD48C346}">
      <dgm:prSet phldrT="[Text]" custT="1"/>
      <dgm:spPr/>
      <dgm:t>
        <a:bodyPr/>
        <a:lstStyle/>
        <a:p>
          <a:r>
            <a:rPr lang="en-AU" sz="2400" dirty="0"/>
            <a:t>Step </a:t>
          </a:r>
          <a:r>
            <a:rPr lang="en-AU" sz="2400" dirty="0" smtClean="0"/>
            <a:t>1</a:t>
          </a:r>
          <a:endParaRPr lang="en-AU" sz="2400" dirty="0"/>
        </a:p>
      </dgm:t>
    </dgm:pt>
    <dgm:pt modelId="{D933FCE3-F165-440C-8FB7-8C89DD0F3BF3}" type="parTrans" cxnId="{9F857EAB-1C52-414D-9457-7BECC1903D2E}">
      <dgm:prSet/>
      <dgm:spPr/>
      <dgm:t>
        <a:bodyPr/>
        <a:lstStyle/>
        <a:p>
          <a:endParaRPr lang="en-AU"/>
        </a:p>
      </dgm:t>
    </dgm:pt>
    <dgm:pt modelId="{2EA2BDC6-1713-4968-8040-94C2E4582579}" type="sibTrans" cxnId="{9F857EAB-1C52-414D-9457-7BECC1903D2E}">
      <dgm:prSet/>
      <dgm:spPr>
        <a:solidFill>
          <a:schemeClr val="tx1"/>
        </a:solidFill>
      </dgm:spPr>
      <dgm:t>
        <a:bodyPr/>
        <a:lstStyle/>
        <a:p>
          <a:endParaRPr lang="en-AU"/>
        </a:p>
      </dgm:t>
    </dgm:pt>
    <dgm:pt modelId="{C6469C44-5148-4324-AD31-A58C30845276}">
      <dgm:prSet phldrT="[Text]" custT="1"/>
      <dgm:spPr/>
      <dgm:t>
        <a:bodyPr/>
        <a:lstStyle/>
        <a:p>
          <a:r>
            <a:rPr lang="en-AU" sz="1800" b="1" dirty="0">
              <a:solidFill>
                <a:schemeClr val="tx2"/>
              </a:solidFill>
            </a:rPr>
            <a:t>Y@W awareness</a:t>
          </a:r>
        </a:p>
      </dgm:t>
    </dgm:pt>
    <dgm:pt modelId="{C6799CA2-9445-42F7-9CBB-E74A00AA5A20}" type="parTrans" cxnId="{EE15839F-23F0-461F-B7F8-63E80D262D16}">
      <dgm:prSet/>
      <dgm:spPr/>
      <dgm:t>
        <a:bodyPr/>
        <a:lstStyle/>
        <a:p>
          <a:endParaRPr lang="en-AU"/>
        </a:p>
      </dgm:t>
    </dgm:pt>
    <dgm:pt modelId="{6D9C7DB6-886A-4341-8AAF-76C105C87474}" type="sibTrans" cxnId="{EE15839F-23F0-461F-B7F8-63E80D262D16}">
      <dgm:prSet/>
      <dgm:spPr/>
      <dgm:t>
        <a:bodyPr/>
        <a:lstStyle/>
        <a:p>
          <a:endParaRPr lang="en-AU"/>
        </a:p>
      </dgm:t>
    </dgm:pt>
    <dgm:pt modelId="{6997724F-6C0F-458F-8F0F-FAFEF1C5400A}">
      <dgm:prSet phldrT="[Text]" custT="1"/>
      <dgm:spPr/>
      <dgm:t>
        <a:bodyPr/>
        <a:lstStyle/>
        <a:p>
          <a:r>
            <a:rPr lang="en-AU" sz="1800" b="1" dirty="0" smtClean="0">
              <a:solidFill>
                <a:schemeClr val="tx1"/>
              </a:solidFill>
            </a:rPr>
            <a:t>Assessments</a:t>
          </a:r>
          <a:endParaRPr lang="en-AU" sz="1800" b="1" dirty="0">
            <a:solidFill>
              <a:schemeClr val="tx1"/>
            </a:solidFill>
          </a:endParaRPr>
        </a:p>
      </dgm:t>
    </dgm:pt>
    <dgm:pt modelId="{217E9EA2-EB3A-4676-856B-180932886ECB}" type="parTrans" cxnId="{802F444D-5F6D-4372-9FAE-B22354FF3957}">
      <dgm:prSet/>
      <dgm:spPr/>
      <dgm:t>
        <a:bodyPr/>
        <a:lstStyle/>
        <a:p>
          <a:endParaRPr lang="en-AU"/>
        </a:p>
      </dgm:t>
    </dgm:pt>
    <dgm:pt modelId="{0E99CB7B-C93D-45D0-B581-460423D26078}" type="sibTrans" cxnId="{802F444D-5F6D-4372-9FAE-B22354FF3957}">
      <dgm:prSet/>
      <dgm:spPr/>
      <dgm:t>
        <a:bodyPr/>
        <a:lstStyle/>
        <a:p>
          <a:endParaRPr lang="en-AU"/>
        </a:p>
      </dgm:t>
    </dgm:pt>
    <dgm:pt modelId="{C34ECA51-6CE5-49DA-9F94-CE678BB24FEE}">
      <dgm:prSet phldrT="[Text]" custT="1"/>
      <dgm:spPr/>
      <dgm:t>
        <a:bodyPr/>
        <a:lstStyle/>
        <a:p>
          <a:r>
            <a:rPr lang="en-AU" sz="2400" dirty="0"/>
            <a:t>Step </a:t>
          </a:r>
          <a:r>
            <a:rPr lang="en-AU" sz="2400" dirty="0" smtClean="0"/>
            <a:t>2</a:t>
          </a:r>
          <a:endParaRPr lang="en-AU" sz="2400" dirty="0"/>
        </a:p>
      </dgm:t>
    </dgm:pt>
    <dgm:pt modelId="{7E753405-5287-4A34-83BE-B314B646E6B2}" type="parTrans" cxnId="{1202C7EF-D5AE-47EA-97F8-8C370E65EB8C}">
      <dgm:prSet/>
      <dgm:spPr/>
      <dgm:t>
        <a:bodyPr/>
        <a:lstStyle/>
        <a:p>
          <a:endParaRPr lang="en-AU"/>
        </a:p>
      </dgm:t>
    </dgm:pt>
    <dgm:pt modelId="{2EBBA471-A0D9-4C3B-807A-FB106BAE3B32}" type="sibTrans" cxnId="{1202C7EF-D5AE-47EA-97F8-8C370E65EB8C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AU"/>
        </a:p>
      </dgm:t>
    </dgm:pt>
    <dgm:pt modelId="{E13762AA-802A-4A48-AC89-FC0AE89B38E8}">
      <dgm:prSet phldrT="[Text]" custT="1"/>
      <dgm:spPr/>
      <dgm:t>
        <a:bodyPr/>
        <a:lstStyle/>
        <a:p>
          <a:r>
            <a:rPr lang="en-AU" sz="1800" b="1" dirty="0">
              <a:solidFill>
                <a:schemeClr val="tx2"/>
              </a:solidFill>
            </a:rPr>
            <a:t>Trainings</a:t>
          </a:r>
        </a:p>
      </dgm:t>
    </dgm:pt>
    <dgm:pt modelId="{77D1283B-D67E-45BB-9276-5148B50F28C4}" type="parTrans" cxnId="{C83DB5B4-991D-4E26-AB84-DF1C3AEF3534}">
      <dgm:prSet/>
      <dgm:spPr/>
      <dgm:t>
        <a:bodyPr/>
        <a:lstStyle/>
        <a:p>
          <a:endParaRPr lang="en-AU"/>
        </a:p>
      </dgm:t>
    </dgm:pt>
    <dgm:pt modelId="{35A7065C-4646-4A36-AE08-FFA4E5A06106}" type="sibTrans" cxnId="{C83DB5B4-991D-4E26-AB84-DF1C3AEF3534}">
      <dgm:prSet/>
      <dgm:spPr/>
      <dgm:t>
        <a:bodyPr/>
        <a:lstStyle/>
        <a:p>
          <a:endParaRPr lang="en-AU"/>
        </a:p>
      </dgm:t>
    </dgm:pt>
    <dgm:pt modelId="{3E9FDAAD-BA2D-46E7-8A94-C91B828633CB}">
      <dgm:prSet phldrT="[Text]" custT="1"/>
      <dgm:spPr/>
      <dgm:t>
        <a:bodyPr/>
        <a:lstStyle/>
        <a:p>
          <a:r>
            <a:rPr lang="en-AU" sz="2400" dirty="0"/>
            <a:t>Step </a:t>
          </a:r>
          <a:r>
            <a:rPr lang="en-AU" sz="2400" dirty="0" smtClean="0"/>
            <a:t>3</a:t>
          </a:r>
          <a:endParaRPr lang="en-AU" sz="2400" dirty="0"/>
        </a:p>
      </dgm:t>
    </dgm:pt>
    <dgm:pt modelId="{FC56589A-2629-46A1-969A-B5957F60A6DA}" type="parTrans" cxnId="{A537B81F-28FC-4A7C-9535-F9D5763B0274}">
      <dgm:prSet/>
      <dgm:spPr/>
      <dgm:t>
        <a:bodyPr/>
        <a:lstStyle/>
        <a:p>
          <a:endParaRPr lang="en-AU"/>
        </a:p>
      </dgm:t>
    </dgm:pt>
    <dgm:pt modelId="{EC1FF6C9-F098-4ED7-AAA4-529469C8F180}" type="sibTrans" cxnId="{A537B81F-28FC-4A7C-9535-F9D5763B0274}">
      <dgm:prSet/>
      <dgm:spPr>
        <a:solidFill>
          <a:schemeClr val="tx1"/>
        </a:solidFill>
      </dgm:spPr>
      <dgm:t>
        <a:bodyPr/>
        <a:lstStyle/>
        <a:p>
          <a:endParaRPr lang="en-AU"/>
        </a:p>
      </dgm:t>
    </dgm:pt>
    <dgm:pt modelId="{EC37C0CD-542D-4E9F-85B3-C6EB9AB46F46}">
      <dgm:prSet phldrT="[Text]" custT="1"/>
      <dgm:spPr/>
      <dgm:t>
        <a:bodyPr/>
        <a:lstStyle/>
        <a:p>
          <a:r>
            <a:rPr lang="en-AU" sz="1600" b="1" dirty="0">
              <a:solidFill>
                <a:schemeClr val="tx2"/>
              </a:solidFill>
            </a:rPr>
            <a:t>Community </a:t>
          </a:r>
          <a:r>
            <a:rPr lang="en-AU" sz="1600" b="1" dirty="0" smtClean="0">
              <a:solidFill>
                <a:schemeClr val="tx2"/>
              </a:solidFill>
            </a:rPr>
            <a:t>Service</a:t>
          </a:r>
          <a:endParaRPr lang="en-AU" sz="1600" b="1" dirty="0">
            <a:solidFill>
              <a:schemeClr val="tx2"/>
            </a:solidFill>
          </a:endParaRPr>
        </a:p>
      </dgm:t>
    </dgm:pt>
    <dgm:pt modelId="{07E60B67-9366-446C-A52E-472286C6BA86}" type="parTrans" cxnId="{5D42FA74-B8A9-4CAA-BDB8-53DA80946EE1}">
      <dgm:prSet/>
      <dgm:spPr/>
      <dgm:t>
        <a:bodyPr/>
        <a:lstStyle/>
        <a:p>
          <a:endParaRPr lang="en-AU"/>
        </a:p>
      </dgm:t>
    </dgm:pt>
    <dgm:pt modelId="{2E690FE5-4954-4AA4-BC6B-05F533D1B892}" type="sibTrans" cxnId="{5D42FA74-B8A9-4CAA-BDB8-53DA80946EE1}">
      <dgm:prSet/>
      <dgm:spPr/>
      <dgm:t>
        <a:bodyPr/>
        <a:lstStyle/>
        <a:p>
          <a:endParaRPr lang="en-AU"/>
        </a:p>
      </dgm:t>
    </dgm:pt>
    <dgm:pt modelId="{26A93080-2191-4AEA-A1D6-2FE8E1710BC5}">
      <dgm:prSet phldrT="[Text]" custT="1"/>
      <dgm:spPr/>
      <dgm:t>
        <a:bodyPr/>
        <a:lstStyle/>
        <a:p>
          <a:r>
            <a:rPr lang="en-AU" sz="1800" b="1" i="1" dirty="0"/>
            <a:t>Soft skills</a:t>
          </a:r>
        </a:p>
      </dgm:t>
    </dgm:pt>
    <dgm:pt modelId="{BA2873FF-69BF-4B0F-A602-D39AFE2CFADE}" type="parTrans" cxnId="{76C0AFDD-7D4C-426D-9EE5-9CBA87833B11}">
      <dgm:prSet/>
      <dgm:spPr/>
      <dgm:t>
        <a:bodyPr/>
        <a:lstStyle/>
        <a:p>
          <a:endParaRPr lang="en-AU"/>
        </a:p>
      </dgm:t>
    </dgm:pt>
    <dgm:pt modelId="{85DAEC9E-072B-455B-8C39-475FAC73A08B}" type="sibTrans" cxnId="{76C0AFDD-7D4C-426D-9EE5-9CBA87833B11}">
      <dgm:prSet/>
      <dgm:spPr/>
      <dgm:t>
        <a:bodyPr/>
        <a:lstStyle/>
        <a:p>
          <a:endParaRPr lang="en-AU"/>
        </a:p>
      </dgm:t>
    </dgm:pt>
    <dgm:pt modelId="{D2EF3E87-19E1-4571-8D5C-4914914AC658}">
      <dgm:prSet custT="1"/>
      <dgm:spPr/>
      <dgm:t>
        <a:bodyPr/>
        <a:lstStyle/>
        <a:p>
          <a:r>
            <a:rPr lang="en-AU" sz="2400" dirty="0"/>
            <a:t>Step </a:t>
          </a:r>
          <a:r>
            <a:rPr lang="en-AU" sz="2400" dirty="0" smtClean="0"/>
            <a:t>4</a:t>
          </a:r>
          <a:endParaRPr lang="en-AU" sz="2400" dirty="0"/>
        </a:p>
      </dgm:t>
    </dgm:pt>
    <dgm:pt modelId="{1CED9CC4-0799-4071-8A7C-40322A7B7696}" type="parTrans" cxnId="{AC096A61-6300-44BA-8A9A-CBF9068189DF}">
      <dgm:prSet/>
      <dgm:spPr/>
      <dgm:t>
        <a:bodyPr/>
        <a:lstStyle/>
        <a:p>
          <a:endParaRPr lang="en-AU"/>
        </a:p>
      </dgm:t>
    </dgm:pt>
    <dgm:pt modelId="{13DE7C82-77AF-47F8-B0D3-8A8BD8A526D7}" type="sibTrans" cxnId="{AC096A61-6300-44BA-8A9A-CBF9068189DF}">
      <dgm:prSet/>
      <dgm:spPr/>
      <dgm:t>
        <a:bodyPr/>
        <a:lstStyle/>
        <a:p>
          <a:endParaRPr lang="en-AU"/>
        </a:p>
      </dgm:t>
    </dgm:pt>
    <dgm:pt modelId="{B53910FF-3DFD-4CCC-B793-9C7B63C928B0}">
      <dgm:prSet custT="1"/>
      <dgm:spPr/>
      <dgm:t>
        <a:bodyPr/>
        <a:lstStyle/>
        <a:p>
          <a:r>
            <a:rPr lang="en-AU" sz="1400" b="1" dirty="0">
              <a:solidFill>
                <a:schemeClr val="tx2"/>
              </a:solidFill>
            </a:rPr>
            <a:t>Business Training </a:t>
          </a:r>
        </a:p>
      </dgm:t>
    </dgm:pt>
    <dgm:pt modelId="{68010017-8D53-44D3-8481-27F7EF66BD85}" type="parTrans" cxnId="{425333C4-67F4-402D-B85F-A1496DAC3331}">
      <dgm:prSet/>
      <dgm:spPr/>
      <dgm:t>
        <a:bodyPr/>
        <a:lstStyle/>
        <a:p>
          <a:endParaRPr lang="en-AU"/>
        </a:p>
      </dgm:t>
    </dgm:pt>
    <dgm:pt modelId="{21384347-0B71-4475-B43D-40B11638B501}" type="sibTrans" cxnId="{425333C4-67F4-402D-B85F-A1496DAC3331}">
      <dgm:prSet/>
      <dgm:spPr/>
      <dgm:t>
        <a:bodyPr/>
        <a:lstStyle/>
        <a:p>
          <a:endParaRPr lang="en-AU"/>
        </a:p>
      </dgm:t>
    </dgm:pt>
    <dgm:pt modelId="{A15C97EB-2672-4FCF-B879-F7523E763CE3}">
      <dgm:prSet custT="1"/>
      <dgm:spPr/>
      <dgm:t>
        <a:bodyPr/>
        <a:lstStyle/>
        <a:p>
          <a:r>
            <a:rPr lang="en-AU" sz="1400" b="1" dirty="0">
              <a:solidFill>
                <a:schemeClr val="tx1"/>
              </a:solidFill>
            </a:rPr>
            <a:t>Procurement of materials</a:t>
          </a:r>
        </a:p>
      </dgm:t>
    </dgm:pt>
    <dgm:pt modelId="{7A8321C4-7B32-4EAE-983C-AD6CC4E6B0A3}" type="parTrans" cxnId="{E6B29280-89B0-48BE-B1BD-32FC74992A9A}">
      <dgm:prSet/>
      <dgm:spPr/>
      <dgm:t>
        <a:bodyPr/>
        <a:lstStyle/>
        <a:p>
          <a:endParaRPr lang="en-AU"/>
        </a:p>
      </dgm:t>
    </dgm:pt>
    <dgm:pt modelId="{7DA357CC-B386-4087-9808-90153BB64D35}" type="sibTrans" cxnId="{E6B29280-89B0-48BE-B1BD-32FC74992A9A}">
      <dgm:prSet/>
      <dgm:spPr/>
      <dgm:t>
        <a:bodyPr/>
        <a:lstStyle/>
        <a:p>
          <a:endParaRPr lang="en-AU"/>
        </a:p>
      </dgm:t>
    </dgm:pt>
    <dgm:pt modelId="{B7C2F5D3-6A62-42AA-863B-994E285FE5C0}">
      <dgm:prSet custT="1"/>
      <dgm:spPr/>
      <dgm:t>
        <a:bodyPr/>
        <a:lstStyle/>
        <a:p>
          <a:r>
            <a:rPr lang="en-AU" sz="1400" b="1" dirty="0">
              <a:solidFill>
                <a:schemeClr val="tx1"/>
              </a:solidFill>
            </a:rPr>
            <a:t>Business start-up</a:t>
          </a:r>
        </a:p>
      </dgm:t>
    </dgm:pt>
    <dgm:pt modelId="{6546AF94-66DF-454C-9E2E-7CC16A8C5792}" type="parTrans" cxnId="{DFD6FEBA-AF50-4834-9E60-FAA23B5A5853}">
      <dgm:prSet/>
      <dgm:spPr/>
      <dgm:t>
        <a:bodyPr/>
        <a:lstStyle/>
        <a:p>
          <a:endParaRPr lang="en-AU"/>
        </a:p>
      </dgm:t>
    </dgm:pt>
    <dgm:pt modelId="{8B0CC495-EBA7-40E7-B9AD-D3265F16150A}" type="sibTrans" cxnId="{DFD6FEBA-AF50-4834-9E60-FAA23B5A5853}">
      <dgm:prSet/>
      <dgm:spPr/>
      <dgm:t>
        <a:bodyPr/>
        <a:lstStyle/>
        <a:p>
          <a:endParaRPr lang="en-AU"/>
        </a:p>
      </dgm:t>
    </dgm:pt>
    <dgm:pt modelId="{B5BF8ABE-A724-4F9A-90CB-22536E6FED6C}">
      <dgm:prSet custT="1"/>
      <dgm:spPr/>
      <dgm:t>
        <a:bodyPr/>
        <a:lstStyle/>
        <a:p>
          <a:r>
            <a:rPr lang="en-AU" sz="1400" b="1" dirty="0">
              <a:solidFill>
                <a:schemeClr val="tx1"/>
              </a:solidFill>
            </a:rPr>
            <a:t>Monitoring &amp; Follow up </a:t>
          </a:r>
          <a:r>
            <a:rPr lang="en-AU" sz="1400" b="1" dirty="0" smtClean="0">
              <a:solidFill>
                <a:schemeClr val="tx1"/>
              </a:solidFill>
            </a:rPr>
            <a:t>support</a:t>
          </a:r>
          <a:endParaRPr lang="en-AU" sz="1400" b="1" dirty="0">
            <a:solidFill>
              <a:schemeClr val="tx1"/>
            </a:solidFill>
          </a:endParaRPr>
        </a:p>
      </dgm:t>
    </dgm:pt>
    <dgm:pt modelId="{FADB502F-96B0-4E3C-9D40-72CFBC7E1F8E}" type="parTrans" cxnId="{DFD953A1-5415-4C69-9FD6-9FFFBADA880B}">
      <dgm:prSet/>
      <dgm:spPr/>
      <dgm:t>
        <a:bodyPr/>
        <a:lstStyle/>
        <a:p>
          <a:endParaRPr lang="en-AU"/>
        </a:p>
      </dgm:t>
    </dgm:pt>
    <dgm:pt modelId="{A3D000A0-80FE-4529-9352-4115EFCE0197}" type="sibTrans" cxnId="{DFD953A1-5415-4C69-9FD6-9FFFBADA880B}">
      <dgm:prSet/>
      <dgm:spPr/>
      <dgm:t>
        <a:bodyPr/>
        <a:lstStyle/>
        <a:p>
          <a:endParaRPr lang="en-AU"/>
        </a:p>
      </dgm:t>
    </dgm:pt>
    <dgm:pt modelId="{444A2CC6-27C6-4888-80C8-9174D50BA1EB}">
      <dgm:prSet phldrT="[Text]" custT="1"/>
      <dgm:spPr/>
      <dgm:t>
        <a:bodyPr/>
        <a:lstStyle/>
        <a:p>
          <a:r>
            <a:rPr lang="en-AU" sz="1600" b="1" i="1" dirty="0" smtClean="0"/>
            <a:t>10 weeks of community development activities </a:t>
          </a:r>
          <a:endParaRPr lang="en-AU" sz="1600" b="1" dirty="0">
            <a:solidFill>
              <a:schemeClr val="tx2"/>
            </a:solidFill>
          </a:endParaRPr>
        </a:p>
      </dgm:t>
    </dgm:pt>
    <dgm:pt modelId="{24B5642C-08DA-4176-9BD7-09E3EAE18DC6}" type="parTrans" cxnId="{9702A54A-2D1B-4906-BE33-8446985B1B64}">
      <dgm:prSet/>
      <dgm:spPr/>
      <dgm:t>
        <a:bodyPr/>
        <a:lstStyle/>
        <a:p>
          <a:endParaRPr lang="en-AU"/>
        </a:p>
      </dgm:t>
    </dgm:pt>
    <dgm:pt modelId="{44359FA3-05ED-4CB7-AD74-178EAD1505E6}" type="sibTrans" cxnId="{9702A54A-2D1B-4906-BE33-8446985B1B64}">
      <dgm:prSet/>
      <dgm:spPr/>
      <dgm:t>
        <a:bodyPr/>
        <a:lstStyle/>
        <a:p>
          <a:endParaRPr lang="en-AU"/>
        </a:p>
      </dgm:t>
    </dgm:pt>
    <dgm:pt modelId="{7B7C65B3-F0AD-47E1-A791-E6EA97480D30}">
      <dgm:prSet phldrT="[Text]" custT="1"/>
      <dgm:spPr/>
      <dgm:t>
        <a:bodyPr/>
        <a:lstStyle/>
        <a:p>
          <a:r>
            <a:rPr lang="en-AU" sz="1800" b="1" i="1" dirty="0" smtClean="0"/>
            <a:t>Technical </a:t>
          </a:r>
          <a:endParaRPr lang="en-AU" sz="1800" b="1" i="1" dirty="0"/>
        </a:p>
      </dgm:t>
    </dgm:pt>
    <dgm:pt modelId="{F52A1567-F225-42F9-8BEC-DE1EBCE92DD5}" type="parTrans" cxnId="{BF02792E-64CF-4C0E-AAE3-1C1A3954792B}">
      <dgm:prSet/>
      <dgm:spPr/>
      <dgm:t>
        <a:bodyPr/>
        <a:lstStyle/>
        <a:p>
          <a:endParaRPr lang="en-AU"/>
        </a:p>
      </dgm:t>
    </dgm:pt>
    <dgm:pt modelId="{75FDEB94-EF5E-4AB1-946E-C5F6118A6A3E}" type="sibTrans" cxnId="{BF02792E-64CF-4C0E-AAE3-1C1A3954792B}">
      <dgm:prSet/>
      <dgm:spPr/>
      <dgm:t>
        <a:bodyPr/>
        <a:lstStyle/>
        <a:p>
          <a:endParaRPr lang="en-AU"/>
        </a:p>
      </dgm:t>
    </dgm:pt>
    <dgm:pt modelId="{A90FC2A0-F5BA-4DB2-8AFF-9E50579CAB26}" type="pres">
      <dgm:prSet presAssocID="{6B569A60-BCFB-4BB8-9E43-D9E7B286C3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B6F92B4-DD5D-4122-AA45-28E03FE3AAF7}" type="pres">
      <dgm:prSet presAssocID="{6B569A60-BCFB-4BB8-9E43-D9E7B286C39E}" presName="tSp" presStyleCnt="0"/>
      <dgm:spPr/>
    </dgm:pt>
    <dgm:pt modelId="{BF969826-4798-4DBB-998D-07DE9978AD6C}" type="pres">
      <dgm:prSet presAssocID="{6B569A60-BCFB-4BB8-9E43-D9E7B286C39E}" presName="bSp" presStyleCnt="0"/>
      <dgm:spPr/>
    </dgm:pt>
    <dgm:pt modelId="{5A07DF58-94ED-4F1E-9DC2-41B14DEFF71F}" type="pres">
      <dgm:prSet presAssocID="{6B569A60-BCFB-4BB8-9E43-D9E7B286C39E}" presName="process" presStyleCnt="0"/>
      <dgm:spPr/>
    </dgm:pt>
    <dgm:pt modelId="{54F324ED-D656-4E69-AA43-C1548AB70BE8}" type="pres">
      <dgm:prSet presAssocID="{15E9717C-2360-4EAC-88F2-643ABD48C346}" presName="composite1" presStyleCnt="0"/>
      <dgm:spPr/>
    </dgm:pt>
    <dgm:pt modelId="{09E46A91-3E57-44F4-9FC2-CAC2697A4510}" type="pres">
      <dgm:prSet presAssocID="{15E9717C-2360-4EAC-88F2-643ABD48C346}" presName="dummyNode1" presStyleLbl="node1" presStyleIdx="0" presStyleCnt="4"/>
      <dgm:spPr/>
    </dgm:pt>
    <dgm:pt modelId="{FC44BC58-000E-42C8-B3C7-DF53522B2449}" type="pres">
      <dgm:prSet presAssocID="{15E9717C-2360-4EAC-88F2-643ABD48C346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DDCA85-B1B8-45F9-8F15-DF36CBDD3191}" type="pres">
      <dgm:prSet presAssocID="{15E9717C-2360-4EAC-88F2-643ABD48C34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8E0C58D-67E8-495C-9F96-DAAEA81920C0}" type="pres">
      <dgm:prSet presAssocID="{15E9717C-2360-4EAC-88F2-643ABD48C346}" presName="parentNode1" presStyleLbl="node1" presStyleIdx="0" presStyleCnt="4" custLinFactNeighborX="-10549" custLinFactNeighborY="-2042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268BAEF-BF0F-41E7-87D7-80C5CFD93900}" type="pres">
      <dgm:prSet presAssocID="{15E9717C-2360-4EAC-88F2-643ABD48C346}" presName="connSite1" presStyleCnt="0"/>
      <dgm:spPr/>
    </dgm:pt>
    <dgm:pt modelId="{012DFBA5-2572-42EA-B828-64305A210AED}" type="pres">
      <dgm:prSet presAssocID="{2EA2BDC6-1713-4968-8040-94C2E4582579}" presName="Name9" presStyleLbl="sibTrans2D1" presStyleIdx="0" presStyleCnt="3"/>
      <dgm:spPr/>
      <dgm:t>
        <a:bodyPr/>
        <a:lstStyle/>
        <a:p>
          <a:endParaRPr lang="en-AU"/>
        </a:p>
      </dgm:t>
    </dgm:pt>
    <dgm:pt modelId="{8750B06E-3AEC-4FBB-A68C-BA79D1F04996}" type="pres">
      <dgm:prSet presAssocID="{C34ECA51-6CE5-49DA-9F94-CE678BB24FEE}" presName="composite2" presStyleCnt="0"/>
      <dgm:spPr/>
    </dgm:pt>
    <dgm:pt modelId="{D35A64C4-33A9-476B-BF32-B8AFB9FACA53}" type="pres">
      <dgm:prSet presAssocID="{C34ECA51-6CE5-49DA-9F94-CE678BB24FEE}" presName="dummyNode2" presStyleLbl="node1" presStyleIdx="0" presStyleCnt="4"/>
      <dgm:spPr/>
    </dgm:pt>
    <dgm:pt modelId="{74A25425-DFF2-42E3-8073-C6B8ABB87FCB}" type="pres">
      <dgm:prSet presAssocID="{C34ECA51-6CE5-49DA-9F94-CE678BB24FEE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14B7AF-0A27-49A6-8791-017E86C1A2B7}" type="pres">
      <dgm:prSet presAssocID="{C34ECA51-6CE5-49DA-9F94-CE678BB24FEE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7A14814-9739-48A8-AA3C-3309C94FAF1E}" type="pres">
      <dgm:prSet presAssocID="{C34ECA51-6CE5-49DA-9F94-CE678BB24FEE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108F306-C02A-4E03-87AB-F251469A20A8}" type="pres">
      <dgm:prSet presAssocID="{C34ECA51-6CE5-49DA-9F94-CE678BB24FEE}" presName="connSite2" presStyleCnt="0"/>
      <dgm:spPr/>
    </dgm:pt>
    <dgm:pt modelId="{5210011E-3550-41FA-AF7B-8C1126D1893C}" type="pres">
      <dgm:prSet presAssocID="{2EBBA471-A0D9-4C3B-807A-FB106BAE3B32}" presName="Name18" presStyleLbl="sibTrans2D1" presStyleIdx="1" presStyleCnt="3"/>
      <dgm:spPr/>
      <dgm:t>
        <a:bodyPr/>
        <a:lstStyle/>
        <a:p>
          <a:endParaRPr lang="en-AU"/>
        </a:p>
      </dgm:t>
    </dgm:pt>
    <dgm:pt modelId="{AA307BDE-9BA8-41D3-8747-F0069F494EA8}" type="pres">
      <dgm:prSet presAssocID="{3E9FDAAD-BA2D-46E7-8A94-C91B828633CB}" presName="composite1" presStyleCnt="0"/>
      <dgm:spPr/>
    </dgm:pt>
    <dgm:pt modelId="{629ED6B6-58D1-40F0-A3F3-9F64EE856E7E}" type="pres">
      <dgm:prSet presAssocID="{3E9FDAAD-BA2D-46E7-8A94-C91B828633CB}" presName="dummyNode1" presStyleLbl="node1" presStyleIdx="1" presStyleCnt="4"/>
      <dgm:spPr/>
    </dgm:pt>
    <dgm:pt modelId="{F6D52CAF-D9C9-4E66-A011-D71F11080607}" type="pres">
      <dgm:prSet presAssocID="{3E9FDAAD-BA2D-46E7-8A94-C91B828633CB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C2F1B76-79BF-4702-8ACE-73750E740A22}" type="pres">
      <dgm:prSet presAssocID="{3E9FDAAD-BA2D-46E7-8A94-C91B828633C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3BC2673-1EA9-461A-8D60-CC5BC3F20360}" type="pres">
      <dgm:prSet presAssocID="{3E9FDAAD-BA2D-46E7-8A94-C91B828633CB}" presName="parentNode1" presStyleLbl="node1" presStyleIdx="2" presStyleCnt="4" custScaleY="83151" custLinFactNeighborX="-1230" custLinFactNeighborY="2474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BC435B7-A17D-44D4-A1DF-04811EA957A0}" type="pres">
      <dgm:prSet presAssocID="{3E9FDAAD-BA2D-46E7-8A94-C91B828633CB}" presName="connSite1" presStyleCnt="0"/>
      <dgm:spPr/>
    </dgm:pt>
    <dgm:pt modelId="{1E64C581-A032-46F0-A551-1C7F9D2A5AB8}" type="pres">
      <dgm:prSet presAssocID="{EC1FF6C9-F098-4ED7-AAA4-529469C8F180}" presName="Name9" presStyleLbl="sibTrans2D1" presStyleIdx="2" presStyleCnt="3"/>
      <dgm:spPr/>
      <dgm:t>
        <a:bodyPr/>
        <a:lstStyle/>
        <a:p>
          <a:endParaRPr lang="en-AU"/>
        </a:p>
      </dgm:t>
    </dgm:pt>
    <dgm:pt modelId="{6D5E506E-53D9-4DAA-8FD9-2FADF1EAB494}" type="pres">
      <dgm:prSet presAssocID="{D2EF3E87-19E1-4571-8D5C-4914914AC658}" presName="composite2" presStyleCnt="0"/>
      <dgm:spPr/>
    </dgm:pt>
    <dgm:pt modelId="{E3BD85C3-3949-4C80-A72A-4DE0AF9397B7}" type="pres">
      <dgm:prSet presAssocID="{D2EF3E87-19E1-4571-8D5C-4914914AC658}" presName="dummyNode2" presStyleLbl="node1" presStyleIdx="2" presStyleCnt="4"/>
      <dgm:spPr/>
    </dgm:pt>
    <dgm:pt modelId="{8D714509-46EE-4898-84DC-B32EA974C344}" type="pres">
      <dgm:prSet presAssocID="{D2EF3E87-19E1-4571-8D5C-4914914AC658}" presName="childNode2" presStyleLbl="bgAcc1" presStyleIdx="3" presStyleCnt="4" custScaleX="98686" custScaleY="12302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6E25C7-1DFA-43E4-BD14-8176A8A8437A}" type="pres">
      <dgm:prSet presAssocID="{D2EF3E87-19E1-4571-8D5C-4914914AC65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9095255-298D-4029-AC29-940F6FF896B9}" type="pres">
      <dgm:prSet presAssocID="{D2EF3E87-19E1-4571-8D5C-4914914AC658}" presName="parentNode2" presStyleLbl="node1" presStyleIdx="3" presStyleCnt="4" custScaleY="80976" custLinFactNeighborX="-23220" custLinFactNeighborY="-4175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AE924F3-1FA0-4E10-9606-3BD771DD7509}" type="pres">
      <dgm:prSet presAssocID="{D2EF3E87-19E1-4571-8D5C-4914914AC658}" presName="connSite2" presStyleCnt="0"/>
      <dgm:spPr/>
    </dgm:pt>
  </dgm:ptLst>
  <dgm:cxnLst>
    <dgm:cxn modelId="{BDEADCED-9757-4B37-A5AA-E5F89C4C1E3D}" type="presOf" srcId="{A15C97EB-2672-4FCF-B879-F7523E763CE3}" destId="{8D714509-46EE-4898-84DC-B32EA974C344}" srcOrd="0" destOrd="1" presId="urn:microsoft.com/office/officeart/2005/8/layout/hProcess4"/>
    <dgm:cxn modelId="{FD0ED469-604C-4F1E-A37C-923481F0BFA4}" type="presOf" srcId="{26A93080-2191-4AEA-A1D6-2FE8E1710BC5}" destId="{74A25425-DFF2-42E3-8073-C6B8ABB87FCB}" srcOrd="0" destOrd="1" presId="urn:microsoft.com/office/officeart/2005/8/layout/hProcess4"/>
    <dgm:cxn modelId="{A8AEF4AD-468E-4A67-A47E-6A2E50B23108}" type="presOf" srcId="{EC37C0CD-542D-4E9F-85B3-C6EB9AB46F46}" destId="{F6D52CAF-D9C9-4E66-A011-D71F11080607}" srcOrd="0" destOrd="0" presId="urn:microsoft.com/office/officeart/2005/8/layout/hProcess4"/>
    <dgm:cxn modelId="{EDF8EFF0-3B7F-4AB4-8105-D1BF90DC88F2}" type="presOf" srcId="{2EBBA471-A0D9-4C3B-807A-FB106BAE3B32}" destId="{5210011E-3550-41FA-AF7B-8C1126D1893C}" srcOrd="0" destOrd="0" presId="urn:microsoft.com/office/officeart/2005/8/layout/hProcess4"/>
    <dgm:cxn modelId="{21888656-B39C-4422-B9E2-32713AA02FD1}" type="presOf" srcId="{B5BF8ABE-A724-4F9A-90CB-22536E6FED6C}" destId="{8D714509-46EE-4898-84DC-B32EA974C344}" srcOrd="0" destOrd="3" presId="urn:microsoft.com/office/officeart/2005/8/layout/hProcess4"/>
    <dgm:cxn modelId="{9F857EAB-1C52-414D-9457-7BECC1903D2E}" srcId="{6B569A60-BCFB-4BB8-9E43-D9E7B286C39E}" destId="{15E9717C-2360-4EAC-88F2-643ABD48C346}" srcOrd="0" destOrd="0" parTransId="{D933FCE3-F165-440C-8FB7-8C89DD0F3BF3}" sibTransId="{2EA2BDC6-1713-4968-8040-94C2E4582579}"/>
    <dgm:cxn modelId="{2C84BFC9-C18D-4797-8202-A77E9A964F29}" type="presOf" srcId="{7B7C65B3-F0AD-47E1-A791-E6EA97480D30}" destId="{BC14B7AF-0A27-49A6-8791-017E86C1A2B7}" srcOrd="1" destOrd="2" presId="urn:microsoft.com/office/officeart/2005/8/layout/hProcess4"/>
    <dgm:cxn modelId="{A537B81F-28FC-4A7C-9535-F9D5763B0274}" srcId="{6B569A60-BCFB-4BB8-9E43-D9E7B286C39E}" destId="{3E9FDAAD-BA2D-46E7-8A94-C91B828633CB}" srcOrd="2" destOrd="0" parTransId="{FC56589A-2629-46A1-969A-B5957F60A6DA}" sibTransId="{EC1FF6C9-F098-4ED7-AAA4-529469C8F180}"/>
    <dgm:cxn modelId="{DFD6FEBA-AF50-4834-9E60-FAA23B5A5853}" srcId="{D2EF3E87-19E1-4571-8D5C-4914914AC658}" destId="{B7C2F5D3-6A62-42AA-863B-994E285FE5C0}" srcOrd="2" destOrd="0" parTransId="{6546AF94-66DF-454C-9E2E-7CC16A8C5792}" sibTransId="{8B0CC495-EBA7-40E7-B9AD-D3265F16150A}"/>
    <dgm:cxn modelId="{C1253572-A640-4821-A4D7-FD2DEE637A10}" type="presOf" srcId="{E13762AA-802A-4A48-AC89-FC0AE89B38E8}" destId="{74A25425-DFF2-42E3-8073-C6B8ABB87FCB}" srcOrd="0" destOrd="0" presId="urn:microsoft.com/office/officeart/2005/8/layout/hProcess4"/>
    <dgm:cxn modelId="{DFD953A1-5415-4C69-9FD6-9FFFBADA880B}" srcId="{D2EF3E87-19E1-4571-8D5C-4914914AC658}" destId="{B5BF8ABE-A724-4F9A-90CB-22536E6FED6C}" srcOrd="3" destOrd="0" parTransId="{FADB502F-96B0-4E3C-9D40-72CFBC7E1F8E}" sibTransId="{A3D000A0-80FE-4529-9352-4115EFCE0197}"/>
    <dgm:cxn modelId="{11199F4E-9CA9-470E-BC2F-DE68C6A9FAB0}" type="presOf" srcId="{444A2CC6-27C6-4888-80C8-9174D50BA1EB}" destId="{8C2F1B76-79BF-4702-8ACE-73750E740A22}" srcOrd="1" destOrd="1" presId="urn:microsoft.com/office/officeart/2005/8/layout/hProcess4"/>
    <dgm:cxn modelId="{425333C4-67F4-402D-B85F-A1496DAC3331}" srcId="{D2EF3E87-19E1-4571-8D5C-4914914AC658}" destId="{B53910FF-3DFD-4CCC-B793-9C7B63C928B0}" srcOrd="0" destOrd="0" parTransId="{68010017-8D53-44D3-8481-27F7EF66BD85}" sibTransId="{21384347-0B71-4475-B43D-40B11638B501}"/>
    <dgm:cxn modelId="{2D83C920-6C61-47E1-8784-350A5300D76D}" type="presOf" srcId="{2EA2BDC6-1713-4968-8040-94C2E4582579}" destId="{012DFBA5-2572-42EA-B828-64305A210AED}" srcOrd="0" destOrd="0" presId="urn:microsoft.com/office/officeart/2005/8/layout/hProcess4"/>
    <dgm:cxn modelId="{AA083C04-B05C-4110-89EB-00BFA9373246}" type="presOf" srcId="{15E9717C-2360-4EAC-88F2-643ABD48C346}" destId="{A8E0C58D-67E8-495C-9F96-DAAEA81920C0}" srcOrd="0" destOrd="0" presId="urn:microsoft.com/office/officeart/2005/8/layout/hProcess4"/>
    <dgm:cxn modelId="{BF02792E-64CF-4C0E-AAE3-1C1A3954792B}" srcId="{C34ECA51-6CE5-49DA-9F94-CE678BB24FEE}" destId="{7B7C65B3-F0AD-47E1-A791-E6EA97480D30}" srcOrd="2" destOrd="0" parTransId="{F52A1567-F225-42F9-8BEC-DE1EBCE92DD5}" sibTransId="{75FDEB94-EF5E-4AB1-946E-C5F6118A6A3E}"/>
    <dgm:cxn modelId="{6D6DCD81-1ECE-49C5-A285-F1536072C3C6}" type="presOf" srcId="{B7C2F5D3-6A62-42AA-863B-994E285FE5C0}" destId="{906E25C7-1DFA-43E4-BD14-8176A8A8437A}" srcOrd="1" destOrd="2" presId="urn:microsoft.com/office/officeart/2005/8/layout/hProcess4"/>
    <dgm:cxn modelId="{A096FC60-0951-495E-BCA5-F9296F8F04FD}" type="presOf" srcId="{6997724F-6C0F-458F-8F0F-FAFEF1C5400A}" destId="{FC44BC58-000E-42C8-B3C7-DF53522B2449}" srcOrd="0" destOrd="1" presId="urn:microsoft.com/office/officeart/2005/8/layout/hProcess4"/>
    <dgm:cxn modelId="{FD0822F0-8B64-456D-9A32-53B89DDC7C3A}" type="presOf" srcId="{EC37C0CD-542D-4E9F-85B3-C6EB9AB46F46}" destId="{8C2F1B76-79BF-4702-8ACE-73750E740A22}" srcOrd="1" destOrd="0" presId="urn:microsoft.com/office/officeart/2005/8/layout/hProcess4"/>
    <dgm:cxn modelId="{9702A54A-2D1B-4906-BE33-8446985B1B64}" srcId="{3E9FDAAD-BA2D-46E7-8A94-C91B828633CB}" destId="{444A2CC6-27C6-4888-80C8-9174D50BA1EB}" srcOrd="1" destOrd="0" parTransId="{24B5642C-08DA-4176-9BD7-09E3EAE18DC6}" sibTransId="{44359FA3-05ED-4CB7-AD74-178EAD1505E6}"/>
    <dgm:cxn modelId="{5D42FA74-B8A9-4CAA-BDB8-53DA80946EE1}" srcId="{3E9FDAAD-BA2D-46E7-8A94-C91B828633CB}" destId="{EC37C0CD-542D-4E9F-85B3-C6EB9AB46F46}" srcOrd="0" destOrd="0" parTransId="{07E60B67-9366-446C-A52E-472286C6BA86}" sibTransId="{2E690FE5-4954-4AA4-BC6B-05F533D1B892}"/>
    <dgm:cxn modelId="{D4CBCDF1-F27F-4FCD-AD04-B9EE87E90B3B}" type="presOf" srcId="{E13762AA-802A-4A48-AC89-FC0AE89B38E8}" destId="{BC14B7AF-0A27-49A6-8791-017E86C1A2B7}" srcOrd="1" destOrd="0" presId="urn:microsoft.com/office/officeart/2005/8/layout/hProcess4"/>
    <dgm:cxn modelId="{9DE06D90-2BE8-4684-80BF-129903741686}" type="presOf" srcId="{A15C97EB-2672-4FCF-B879-F7523E763CE3}" destId="{906E25C7-1DFA-43E4-BD14-8176A8A8437A}" srcOrd="1" destOrd="1" presId="urn:microsoft.com/office/officeart/2005/8/layout/hProcess4"/>
    <dgm:cxn modelId="{4082D6DC-6FED-4BF1-BFA7-CEEDAC695F3A}" type="presOf" srcId="{C34ECA51-6CE5-49DA-9F94-CE678BB24FEE}" destId="{F7A14814-9739-48A8-AA3C-3309C94FAF1E}" srcOrd="0" destOrd="0" presId="urn:microsoft.com/office/officeart/2005/8/layout/hProcess4"/>
    <dgm:cxn modelId="{DD249EE8-983C-4A3F-97C9-4C827AF194E8}" type="presOf" srcId="{26A93080-2191-4AEA-A1D6-2FE8E1710BC5}" destId="{BC14B7AF-0A27-49A6-8791-017E86C1A2B7}" srcOrd="1" destOrd="1" presId="urn:microsoft.com/office/officeart/2005/8/layout/hProcess4"/>
    <dgm:cxn modelId="{CEF5D3D2-56E0-42E5-886D-247C812380F0}" type="presOf" srcId="{3E9FDAAD-BA2D-46E7-8A94-C91B828633CB}" destId="{83BC2673-1EA9-461A-8D60-CC5BC3F20360}" srcOrd="0" destOrd="0" presId="urn:microsoft.com/office/officeart/2005/8/layout/hProcess4"/>
    <dgm:cxn modelId="{76C0AFDD-7D4C-426D-9EE5-9CBA87833B11}" srcId="{C34ECA51-6CE5-49DA-9F94-CE678BB24FEE}" destId="{26A93080-2191-4AEA-A1D6-2FE8E1710BC5}" srcOrd="1" destOrd="0" parTransId="{BA2873FF-69BF-4B0F-A602-D39AFE2CFADE}" sibTransId="{85DAEC9E-072B-455B-8C39-475FAC73A08B}"/>
    <dgm:cxn modelId="{E6B29280-89B0-48BE-B1BD-32FC74992A9A}" srcId="{D2EF3E87-19E1-4571-8D5C-4914914AC658}" destId="{A15C97EB-2672-4FCF-B879-F7523E763CE3}" srcOrd="1" destOrd="0" parTransId="{7A8321C4-7B32-4EAE-983C-AD6CC4E6B0A3}" sibTransId="{7DA357CC-B386-4087-9808-90153BB64D35}"/>
    <dgm:cxn modelId="{4F66D6A5-79A5-402B-85C2-BF3044002BC2}" type="presOf" srcId="{C6469C44-5148-4324-AD31-A58C30845276}" destId="{FC44BC58-000E-42C8-B3C7-DF53522B2449}" srcOrd="0" destOrd="0" presId="urn:microsoft.com/office/officeart/2005/8/layout/hProcess4"/>
    <dgm:cxn modelId="{C83DB5B4-991D-4E26-AB84-DF1C3AEF3534}" srcId="{C34ECA51-6CE5-49DA-9F94-CE678BB24FEE}" destId="{E13762AA-802A-4A48-AC89-FC0AE89B38E8}" srcOrd="0" destOrd="0" parTransId="{77D1283B-D67E-45BB-9276-5148B50F28C4}" sibTransId="{35A7065C-4646-4A36-AE08-FFA4E5A06106}"/>
    <dgm:cxn modelId="{AC096A61-6300-44BA-8A9A-CBF9068189DF}" srcId="{6B569A60-BCFB-4BB8-9E43-D9E7B286C39E}" destId="{D2EF3E87-19E1-4571-8D5C-4914914AC658}" srcOrd="3" destOrd="0" parTransId="{1CED9CC4-0799-4071-8A7C-40322A7B7696}" sibTransId="{13DE7C82-77AF-47F8-B0D3-8A8BD8A526D7}"/>
    <dgm:cxn modelId="{78F22EAD-8F00-40B3-B248-69BC1E285CE0}" type="presOf" srcId="{EC1FF6C9-F098-4ED7-AAA4-529469C8F180}" destId="{1E64C581-A032-46F0-A551-1C7F9D2A5AB8}" srcOrd="0" destOrd="0" presId="urn:microsoft.com/office/officeart/2005/8/layout/hProcess4"/>
    <dgm:cxn modelId="{9BF16FED-0431-458E-AE6B-757B952E1F84}" type="presOf" srcId="{6B569A60-BCFB-4BB8-9E43-D9E7B286C39E}" destId="{A90FC2A0-F5BA-4DB2-8AFF-9E50579CAB26}" srcOrd="0" destOrd="0" presId="urn:microsoft.com/office/officeart/2005/8/layout/hProcess4"/>
    <dgm:cxn modelId="{D4ABE823-2817-4568-AA45-74F4AB4700D1}" type="presOf" srcId="{B5BF8ABE-A724-4F9A-90CB-22536E6FED6C}" destId="{906E25C7-1DFA-43E4-BD14-8176A8A8437A}" srcOrd="1" destOrd="3" presId="urn:microsoft.com/office/officeart/2005/8/layout/hProcess4"/>
    <dgm:cxn modelId="{1F1DA0DA-FCEF-4EB4-88B5-ED620DFB0D7B}" type="presOf" srcId="{B7C2F5D3-6A62-42AA-863B-994E285FE5C0}" destId="{8D714509-46EE-4898-84DC-B32EA974C344}" srcOrd="0" destOrd="2" presId="urn:microsoft.com/office/officeart/2005/8/layout/hProcess4"/>
    <dgm:cxn modelId="{5DF1955A-5C9D-44FF-996C-617A2618A36B}" type="presOf" srcId="{C6469C44-5148-4324-AD31-A58C30845276}" destId="{90DDCA85-B1B8-45F9-8F15-DF36CBDD3191}" srcOrd="1" destOrd="0" presId="urn:microsoft.com/office/officeart/2005/8/layout/hProcess4"/>
    <dgm:cxn modelId="{1202C7EF-D5AE-47EA-97F8-8C370E65EB8C}" srcId="{6B569A60-BCFB-4BB8-9E43-D9E7B286C39E}" destId="{C34ECA51-6CE5-49DA-9F94-CE678BB24FEE}" srcOrd="1" destOrd="0" parTransId="{7E753405-5287-4A34-83BE-B314B646E6B2}" sibTransId="{2EBBA471-A0D9-4C3B-807A-FB106BAE3B32}"/>
    <dgm:cxn modelId="{D33C6C31-3250-408B-A61C-5D0A92EA4960}" type="presOf" srcId="{B53910FF-3DFD-4CCC-B793-9C7B63C928B0}" destId="{906E25C7-1DFA-43E4-BD14-8176A8A8437A}" srcOrd="1" destOrd="0" presId="urn:microsoft.com/office/officeart/2005/8/layout/hProcess4"/>
    <dgm:cxn modelId="{ED212B2F-6208-424F-B0A6-3B99E1C6058A}" type="presOf" srcId="{7B7C65B3-F0AD-47E1-A791-E6EA97480D30}" destId="{74A25425-DFF2-42E3-8073-C6B8ABB87FCB}" srcOrd="0" destOrd="2" presId="urn:microsoft.com/office/officeart/2005/8/layout/hProcess4"/>
    <dgm:cxn modelId="{0CA8E08F-5AB0-4753-9210-D238BA759B13}" type="presOf" srcId="{444A2CC6-27C6-4888-80C8-9174D50BA1EB}" destId="{F6D52CAF-D9C9-4E66-A011-D71F11080607}" srcOrd="0" destOrd="1" presId="urn:microsoft.com/office/officeart/2005/8/layout/hProcess4"/>
    <dgm:cxn modelId="{5CFDBCF6-3430-4F8D-97C8-32719A7E0D36}" type="presOf" srcId="{D2EF3E87-19E1-4571-8D5C-4914914AC658}" destId="{39095255-298D-4029-AC29-940F6FF896B9}" srcOrd="0" destOrd="0" presId="urn:microsoft.com/office/officeart/2005/8/layout/hProcess4"/>
    <dgm:cxn modelId="{BBFB3B5A-779D-4F90-8940-8A1ACF75C56E}" type="presOf" srcId="{B53910FF-3DFD-4CCC-B793-9C7B63C928B0}" destId="{8D714509-46EE-4898-84DC-B32EA974C344}" srcOrd="0" destOrd="0" presId="urn:microsoft.com/office/officeart/2005/8/layout/hProcess4"/>
    <dgm:cxn modelId="{802F444D-5F6D-4372-9FAE-B22354FF3957}" srcId="{15E9717C-2360-4EAC-88F2-643ABD48C346}" destId="{6997724F-6C0F-458F-8F0F-FAFEF1C5400A}" srcOrd="1" destOrd="0" parTransId="{217E9EA2-EB3A-4676-856B-180932886ECB}" sibTransId="{0E99CB7B-C93D-45D0-B581-460423D26078}"/>
    <dgm:cxn modelId="{CD63D2DD-5EC6-4950-96F3-A5CAA682F90D}" type="presOf" srcId="{6997724F-6C0F-458F-8F0F-FAFEF1C5400A}" destId="{90DDCA85-B1B8-45F9-8F15-DF36CBDD3191}" srcOrd="1" destOrd="1" presId="urn:microsoft.com/office/officeart/2005/8/layout/hProcess4"/>
    <dgm:cxn modelId="{EE15839F-23F0-461F-B7F8-63E80D262D16}" srcId="{15E9717C-2360-4EAC-88F2-643ABD48C346}" destId="{C6469C44-5148-4324-AD31-A58C30845276}" srcOrd="0" destOrd="0" parTransId="{C6799CA2-9445-42F7-9CBB-E74A00AA5A20}" sibTransId="{6D9C7DB6-886A-4341-8AAF-76C105C87474}"/>
    <dgm:cxn modelId="{BA0B0B16-3F8E-4D32-BA56-457048B4FC34}" type="presParOf" srcId="{A90FC2A0-F5BA-4DB2-8AFF-9E50579CAB26}" destId="{8B6F92B4-DD5D-4122-AA45-28E03FE3AAF7}" srcOrd="0" destOrd="0" presId="urn:microsoft.com/office/officeart/2005/8/layout/hProcess4"/>
    <dgm:cxn modelId="{CCD95684-CFB3-484E-8285-54FC07ED5B22}" type="presParOf" srcId="{A90FC2A0-F5BA-4DB2-8AFF-9E50579CAB26}" destId="{BF969826-4798-4DBB-998D-07DE9978AD6C}" srcOrd="1" destOrd="0" presId="urn:microsoft.com/office/officeart/2005/8/layout/hProcess4"/>
    <dgm:cxn modelId="{4E99C28E-4D93-4802-9E1D-FCDF1977CEC3}" type="presParOf" srcId="{A90FC2A0-F5BA-4DB2-8AFF-9E50579CAB26}" destId="{5A07DF58-94ED-4F1E-9DC2-41B14DEFF71F}" srcOrd="2" destOrd="0" presId="urn:microsoft.com/office/officeart/2005/8/layout/hProcess4"/>
    <dgm:cxn modelId="{B00D841F-26A1-4855-909B-0A3609748C06}" type="presParOf" srcId="{5A07DF58-94ED-4F1E-9DC2-41B14DEFF71F}" destId="{54F324ED-D656-4E69-AA43-C1548AB70BE8}" srcOrd="0" destOrd="0" presId="urn:microsoft.com/office/officeart/2005/8/layout/hProcess4"/>
    <dgm:cxn modelId="{1B6FD9C5-AE04-4AD8-97B3-B6F19E81996D}" type="presParOf" srcId="{54F324ED-D656-4E69-AA43-C1548AB70BE8}" destId="{09E46A91-3E57-44F4-9FC2-CAC2697A4510}" srcOrd="0" destOrd="0" presId="urn:microsoft.com/office/officeart/2005/8/layout/hProcess4"/>
    <dgm:cxn modelId="{CC39DED7-B6B8-4C2D-9D32-890673029380}" type="presParOf" srcId="{54F324ED-D656-4E69-AA43-C1548AB70BE8}" destId="{FC44BC58-000E-42C8-B3C7-DF53522B2449}" srcOrd="1" destOrd="0" presId="urn:microsoft.com/office/officeart/2005/8/layout/hProcess4"/>
    <dgm:cxn modelId="{080E707B-D699-4171-BA7E-AB3782A9CA15}" type="presParOf" srcId="{54F324ED-D656-4E69-AA43-C1548AB70BE8}" destId="{90DDCA85-B1B8-45F9-8F15-DF36CBDD3191}" srcOrd="2" destOrd="0" presId="urn:microsoft.com/office/officeart/2005/8/layout/hProcess4"/>
    <dgm:cxn modelId="{42A13B9C-0359-42A9-ABC6-8ADBD26F78F3}" type="presParOf" srcId="{54F324ED-D656-4E69-AA43-C1548AB70BE8}" destId="{A8E0C58D-67E8-495C-9F96-DAAEA81920C0}" srcOrd="3" destOrd="0" presId="urn:microsoft.com/office/officeart/2005/8/layout/hProcess4"/>
    <dgm:cxn modelId="{53E99479-1205-401F-B3AA-EC5B3185EC68}" type="presParOf" srcId="{54F324ED-D656-4E69-AA43-C1548AB70BE8}" destId="{0268BAEF-BF0F-41E7-87D7-80C5CFD93900}" srcOrd="4" destOrd="0" presId="urn:microsoft.com/office/officeart/2005/8/layout/hProcess4"/>
    <dgm:cxn modelId="{E3A416C1-D59F-457E-8F21-0558BF0AF496}" type="presParOf" srcId="{5A07DF58-94ED-4F1E-9DC2-41B14DEFF71F}" destId="{012DFBA5-2572-42EA-B828-64305A210AED}" srcOrd="1" destOrd="0" presId="urn:microsoft.com/office/officeart/2005/8/layout/hProcess4"/>
    <dgm:cxn modelId="{BD895A30-284C-4ACC-8A9A-712B754FA877}" type="presParOf" srcId="{5A07DF58-94ED-4F1E-9DC2-41B14DEFF71F}" destId="{8750B06E-3AEC-4FBB-A68C-BA79D1F04996}" srcOrd="2" destOrd="0" presId="urn:microsoft.com/office/officeart/2005/8/layout/hProcess4"/>
    <dgm:cxn modelId="{7368D42D-7404-4ED6-A5FB-A0D0FB461A44}" type="presParOf" srcId="{8750B06E-3AEC-4FBB-A68C-BA79D1F04996}" destId="{D35A64C4-33A9-476B-BF32-B8AFB9FACA53}" srcOrd="0" destOrd="0" presId="urn:microsoft.com/office/officeart/2005/8/layout/hProcess4"/>
    <dgm:cxn modelId="{32E50B96-2796-4D8D-851F-95069501C7A8}" type="presParOf" srcId="{8750B06E-3AEC-4FBB-A68C-BA79D1F04996}" destId="{74A25425-DFF2-42E3-8073-C6B8ABB87FCB}" srcOrd="1" destOrd="0" presId="urn:microsoft.com/office/officeart/2005/8/layout/hProcess4"/>
    <dgm:cxn modelId="{F0D47146-2744-4925-A98A-F4E2E639126E}" type="presParOf" srcId="{8750B06E-3AEC-4FBB-A68C-BA79D1F04996}" destId="{BC14B7AF-0A27-49A6-8791-017E86C1A2B7}" srcOrd="2" destOrd="0" presId="urn:microsoft.com/office/officeart/2005/8/layout/hProcess4"/>
    <dgm:cxn modelId="{55578855-CC06-4851-84E9-5D93B36EFD3C}" type="presParOf" srcId="{8750B06E-3AEC-4FBB-A68C-BA79D1F04996}" destId="{F7A14814-9739-48A8-AA3C-3309C94FAF1E}" srcOrd="3" destOrd="0" presId="urn:microsoft.com/office/officeart/2005/8/layout/hProcess4"/>
    <dgm:cxn modelId="{FD1356F2-C19E-4ADD-BCD6-27D4AC178118}" type="presParOf" srcId="{8750B06E-3AEC-4FBB-A68C-BA79D1F04996}" destId="{A108F306-C02A-4E03-87AB-F251469A20A8}" srcOrd="4" destOrd="0" presId="urn:microsoft.com/office/officeart/2005/8/layout/hProcess4"/>
    <dgm:cxn modelId="{6B537BA7-BD92-4E72-81C4-EB147C415095}" type="presParOf" srcId="{5A07DF58-94ED-4F1E-9DC2-41B14DEFF71F}" destId="{5210011E-3550-41FA-AF7B-8C1126D1893C}" srcOrd="3" destOrd="0" presId="urn:microsoft.com/office/officeart/2005/8/layout/hProcess4"/>
    <dgm:cxn modelId="{221D3CD7-AD9E-4EE2-B3F3-EE06368938E1}" type="presParOf" srcId="{5A07DF58-94ED-4F1E-9DC2-41B14DEFF71F}" destId="{AA307BDE-9BA8-41D3-8747-F0069F494EA8}" srcOrd="4" destOrd="0" presId="urn:microsoft.com/office/officeart/2005/8/layout/hProcess4"/>
    <dgm:cxn modelId="{A91CF17B-3E25-4A9B-91CE-D6C1CC613E2E}" type="presParOf" srcId="{AA307BDE-9BA8-41D3-8747-F0069F494EA8}" destId="{629ED6B6-58D1-40F0-A3F3-9F64EE856E7E}" srcOrd="0" destOrd="0" presId="urn:microsoft.com/office/officeart/2005/8/layout/hProcess4"/>
    <dgm:cxn modelId="{4EA53A5F-B0D9-400D-AB7A-5033B84C3D4B}" type="presParOf" srcId="{AA307BDE-9BA8-41D3-8747-F0069F494EA8}" destId="{F6D52CAF-D9C9-4E66-A011-D71F11080607}" srcOrd="1" destOrd="0" presId="urn:microsoft.com/office/officeart/2005/8/layout/hProcess4"/>
    <dgm:cxn modelId="{4AA1B630-1101-4E54-A347-388A89FA199D}" type="presParOf" srcId="{AA307BDE-9BA8-41D3-8747-F0069F494EA8}" destId="{8C2F1B76-79BF-4702-8ACE-73750E740A22}" srcOrd="2" destOrd="0" presId="urn:microsoft.com/office/officeart/2005/8/layout/hProcess4"/>
    <dgm:cxn modelId="{D4B2DAE0-C320-47ED-BE24-4FD331BC06C0}" type="presParOf" srcId="{AA307BDE-9BA8-41D3-8747-F0069F494EA8}" destId="{83BC2673-1EA9-461A-8D60-CC5BC3F20360}" srcOrd="3" destOrd="0" presId="urn:microsoft.com/office/officeart/2005/8/layout/hProcess4"/>
    <dgm:cxn modelId="{43D73F74-1A69-408E-BE92-ABAAABB3F1F1}" type="presParOf" srcId="{AA307BDE-9BA8-41D3-8747-F0069F494EA8}" destId="{6BC435B7-A17D-44D4-A1DF-04811EA957A0}" srcOrd="4" destOrd="0" presId="urn:microsoft.com/office/officeart/2005/8/layout/hProcess4"/>
    <dgm:cxn modelId="{B0059CF7-80E4-4FAD-AC78-96B245A0B68E}" type="presParOf" srcId="{5A07DF58-94ED-4F1E-9DC2-41B14DEFF71F}" destId="{1E64C581-A032-46F0-A551-1C7F9D2A5AB8}" srcOrd="5" destOrd="0" presId="urn:microsoft.com/office/officeart/2005/8/layout/hProcess4"/>
    <dgm:cxn modelId="{6F5AEAC1-60A4-4C3E-8111-2AFA11027E00}" type="presParOf" srcId="{5A07DF58-94ED-4F1E-9DC2-41B14DEFF71F}" destId="{6D5E506E-53D9-4DAA-8FD9-2FADF1EAB494}" srcOrd="6" destOrd="0" presId="urn:microsoft.com/office/officeart/2005/8/layout/hProcess4"/>
    <dgm:cxn modelId="{D2BC9461-B795-4C55-A4B7-DC57B6A1D531}" type="presParOf" srcId="{6D5E506E-53D9-4DAA-8FD9-2FADF1EAB494}" destId="{E3BD85C3-3949-4C80-A72A-4DE0AF9397B7}" srcOrd="0" destOrd="0" presId="urn:microsoft.com/office/officeart/2005/8/layout/hProcess4"/>
    <dgm:cxn modelId="{D2CC227A-3AAF-4023-A165-6D354DE0C215}" type="presParOf" srcId="{6D5E506E-53D9-4DAA-8FD9-2FADF1EAB494}" destId="{8D714509-46EE-4898-84DC-B32EA974C344}" srcOrd="1" destOrd="0" presId="urn:microsoft.com/office/officeart/2005/8/layout/hProcess4"/>
    <dgm:cxn modelId="{AA1541FB-A9B6-4287-88C6-17C676CC1F8C}" type="presParOf" srcId="{6D5E506E-53D9-4DAA-8FD9-2FADF1EAB494}" destId="{906E25C7-1DFA-43E4-BD14-8176A8A8437A}" srcOrd="2" destOrd="0" presId="urn:microsoft.com/office/officeart/2005/8/layout/hProcess4"/>
    <dgm:cxn modelId="{79EB897F-5DAA-4FFB-816F-22C630D72392}" type="presParOf" srcId="{6D5E506E-53D9-4DAA-8FD9-2FADF1EAB494}" destId="{39095255-298D-4029-AC29-940F6FF896B9}" srcOrd="3" destOrd="0" presId="urn:microsoft.com/office/officeart/2005/8/layout/hProcess4"/>
    <dgm:cxn modelId="{F0E6C6F7-6CFC-4AF2-ADA4-1FD72DB7BDD1}" type="presParOf" srcId="{6D5E506E-53D9-4DAA-8FD9-2FADF1EAB494}" destId="{AAE924F3-1FA0-4E10-9606-3BD771DD750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4BC58-000E-42C8-B3C7-DF53522B2449}">
      <dsp:nvSpPr>
        <dsp:cNvPr id="0" name=""/>
        <dsp:cNvSpPr/>
      </dsp:nvSpPr>
      <dsp:spPr>
        <a:xfrm>
          <a:off x="529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kern="1200" dirty="0">
              <a:solidFill>
                <a:schemeClr val="tx2"/>
              </a:solidFill>
            </a:rPr>
            <a:t>Y@W awareness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kern="1200" dirty="0" smtClean="0">
              <a:solidFill>
                <a:schemeClr val="tx1"/>
              </a:solidFill>
            </a:rPr>
            <a:t>Assessments</a:t>
          </a:r>
          <a:endParaRPr lang="en-AU" sz="1800" b="1" kern="1200" dirty="0">
            <a:solidFill>
              <a:schemeClr val="tx1"/>
            </a:solidFill>
          </a:endParaRPr>
        </a:p>
      </dsp:txBody>
      <dsp:txXfrm>
        <a:off x="40012" y="1357292"/>
        <a:ext cx="2001220" cy="1269098"/>
      </dsp:txXfrm>
    </dsp:sp>
    <dsp:sp modelId="{012DFBA5-2572-42EA-B828-64305A210AED}">
      <dsp:nvSpPr>
        <dsp:cNvPr id="0" name=""/>
        <dsp:cNvSpPr/>
      </dsp:nvSpPr>
      <dsp:spPr>
        <a:xfrm>
          <a:off x="975712" y="1395480"/>
          <a:ext cx="2650448" cy="2650448"/>
        </a:xfrm>
        <a:prstGeom prst="leftCircularArrow">
          <a:avLst>
            <a:gd name="adj1" fmla="val 3352"/>
            <a:gd name="adj2" fmla="val 414471"/>
            <a:gd name="adj3" fmla="val 2431733"/>
            <a:gd name="adj4" fmla="val 9266240"/>
            <a:gd name="adj5" fmla="val 3911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E0C58D-67E8-495C-9F96-DAAEA81920C0}">
      <dsp:nvSpPr>
        <dsp:cNvPr id="0" name=""/>
        <dsp:cNvSpPr/>
      </dsp:nvSpPr>
      <dsp:spPr>
        <a:xfrm>
          <a:off x="267736" y="2515695"/>
          <a:ext cx="1849054" cy="735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/>
            <a:t>Step </a:t>
          </a:r>
          <a:r>
            <a:rPr lang="en-AU" sz="2400" kern="1200" dirty="0" smtClean="0"/>
            <a:t>1</a:t>
          </a:r>
          <a:endParaRPr lang="en-AU" sz="2400" kern="1200" dirty="0"/>
        </a:p>
      </dsp:txBody>
      <dsp:txXfrm>
        <a:off x="289272" y="2537231"/>
        <a:ext cx="1805982" cy="692236"/>
      </dsp:txXfrm>
    </dsp:sp>
    <dsp:sp modelId="{74A25425-DFF2-42E3-8073-C6B8ABB87FCB}">
      <dsp:nvSpPr>
        <dsp:cNvPr id="0" name=""/>
        <dsp:cNvSpPr/>
      </dsp:nvSpPr>
      <dsp:spPr>
        <a:xfrm>
          <a:off x="2734937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kern="1200" dirty="0">
              <a:solidFill>
                <a:schemeClr val="tx2"/>
              </a:solidFill>
            </a:rPr>
            <a:t>Trainings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i="1" kern="1200" dirty="0"/>
            <a:t>Soft skills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i="1" kern="1200" dirty="0" smtClean="0"/>
            <a:t>Technical </a:t>
          </a:r>
          <a:endParaRPr lang="en-AU" sz="1800" b="1" i="1" kern="1200" dirty="0"/>
        </a:p>
      </dsp:txBody>
      <dsp:txXfrm>
        <a:off x="2774420" y="1724946"/>
        <a:ext cx="2001220" cy="1269098"/>
      </dsp:txXfrm>
    </dsp:sp>
    <dsp:sp modelId="{5210011E-3550-41FA-AF7B-8C1126D1893C}">
      <dsp:nvSpPr>
        <dsp:cNvPr id="0" name=""/>
        <dsp:cNvSpPr/>
      </dsp:nvSpPr>
      <dsp:spPr>
        <a:xfrm>
          <a:off x="3862865" y="222857"/>
          <a:ext cx="2685859" cy="2685859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A14814-9739-48A8-AA3C-3309C94FAF1E}">
      <dsp:nvSpPr>
        <dsp:cNvPr id="0" name=""/>
        <dsp:cNvSpPr/>
      </dsp:nvSpPr>
      <dsp:spPr>
        <a:xfrm>
          <a:off x="3197200" y="950155"/>
          <a:ext cx="1849054" cy="735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/>
            <a:t>Step </a:t>
          </a:r>
          <a:r>
            <a:rPr lang="en-AU" sz="2400" kern="1200" dirty="0" smtClean="0"/>
            <a:t>2</a:t>
          </a:r>
          <a:endParaRPr lang="en-AU" sz="2400" kern="1200" dirty="0"/>
        </a:p>
      </dsp:txBody>
      <dsp:txXfrm>
        <a:off x="3218736" y="971691"/>
        <a:ext cx="1805982" cy="692236"/>
      </dsp:txXfrm>
    </dsp:sp>
    <dsp:sp modelId="{F6D52CAF-D9C9-4E66-A011-D71F11080607}">
      <dsp:nvSpPr>
        <dsp:cNvPr id="0" name=""/>
        <dsp:cNvSpPr/>
      </dsp:nvSpPr>
      <dsp:spPr>
        <a:xfrm>
          <a:off x="5469344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 dirty="0">
              <a:solidFill>
                <a:schemeClr val="tx2"/>
              </a:solidFill>
            </a:rPr>
            <a:t>Community </a:t>
          </a:r>
          <a:r>
            <a:rPr lang="en-AU" sz="1600" b="1" kern="1200" dirty="0" smtClean="0">
              <a:solidFill>
                <a:schemeClr val="tx2"/>
              </a:solidFill>
            </a:rPr>
            <a:t>Service</a:t>
          </a:r>
          <a:endParaRPr lang="en-AU" sz="1600" b="1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i="1" kern="1200" dirty="0" smtClean="0"/>
            <a:t>10 weeks of community development activities </a:t>
          </a:r>
          <a:endParaRPr lang="en-AU" sz="1600" b="1" kern="1200" dirty="0">
            <a:solidFill>
              <a:schemeClr val="tx2"/>
            </a:solidFill>
          </a:endParaRPr>
        </a:p>
      </dsp:txBody>
      <dsp:txXfrm>
        <a:off x="5508827" y="1357292"/>
        <a:ext cx="2001220" cy="1269098"/>
      </dsp:txXfrm>
    </dsp:sp>
    <dsp:sp modelId="{1E64C581-A032-46F0-A551-1C7F9D2A5AB8}">
      <dsp:nvSpPr>
        <dsp:cNvPr id="0" name=""/>
        <dsp:cNvSpPr/>
      </dsp:nvSpPr>
      <dsp:spPr>
        <a:xfrm>
          <a:off x="6554424" y="1680258"/>
          <a:ext cx="2450335" cy="2450335"/>
        </a:xfrm>
        <a:prstGeom prst="leftCircularArrow">
          <a:avLst>
            <a:gd name="adj1" fmla="val 3626"/>
            <a:gd name="adj2" fmla="val 451257"/>
            <a:gd name="adj3" fmla="val 2018996"/>
            <a:gd name="adj4" fmla="val 8816718"/>
            <a:gd name="adj5" fmla="val 423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BC2673-1EA9-461A-8D60-CC5BC3F20360}">
      <dsp:nvSpPr>
        <dsp:cNvPr id="0" name=""/>
        <dsp:cNvSpPr/>
      </dsp:nvSpPr>
      <dsp:spPr>
        <a:xfrm>
          <a:off x="5908864" y="2909765"/>
          <a:ext cx="1849054" cy="611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/>
            <a:t>Step </a:t>
          </a:r>
          <a:r>
            <a:rPr lang="en-AU" sz="2400" kern="1200" dirty="0" smtClean="0"/>
            <a:t>3</a:t>
          </a:r>
          <a:endParaRPr lang="en-AU" sz="2400" kern="1200" dirty="0"/>
        </a:p>
      </dsp:txBody>
      <dsp:txXfrm>
        <a:off x="5926772" y="2927673"/>
        <a:ext cx="1813238" cy="575600"/>
      </dsp:txXfrm>
    </dsp:sp>
    <dsp:sp modelId="{8D714509-46EE-4898-84DC-B32EA974C344}">
      <dsp:nvSpPr>
        <dsp:cNvPr id="0" name=""/>
        <dsp:cNvSpPr/>
      </dsp:nvSpPr>
      <dsp:spPr>
        <a:xfrm>
          <a:off x="8217418" y="1118902"/>
          <a:ext cx="2052853" cy="2110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>
              <a:solidFill>
                <a:schemeClr val="tx2"/>
              </a:solidFill>
            </a:rPr>
            <a:t>Business Training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>
              <a:solidFill>
                <a:schemeClr val="tx1"/>
              </a:solidFill>
            </a:rPr>
            <a:t>Procurement of materials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>
              <a:solidFill>
                <a:schemeClr val="tx1"/>
              </a:solidFill>
            </a:rPr>
            <a:t>Business start-up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>
              <a:solidFill>
                <a:schemeClr val="tx1"/>
              </a:solidFill>
            </a:rPr>
            <a:t>Monitoring &amp; Follow up </a:t>
          </a:r>
          <a:r>
            <a:rPr lang="en-AU" sz="1400" b="1" kern="1200" dirty="0" smtClean="0">
              <a:solidFill>
                <a:schemeClr val="tx1"/>
              </a:solidFill>
            </a:rPr>
            <a:t>support</a:t>
          </a:r>
          <a:endParaRPr lang="en-AU" sz="1400" b="1" kern="1200" dirty="0">
            <a:solidFill>
              <a:schemeClr val="tx1"/>
            </a:solidFill>
          </a:endParaRPr>
        </a:p>
      </dsp:txBody>
      <dsp:txXfrm>
        <a:off x="8265991" y="1619770"/>
        <a:ext cx="1955707" cy="1561270"/>
      </dsp:txXfrm>
    </dsp:sp>
    <dsp:sp modelId="{39095255-298D-4029-AC29-940F6FF896B9}">
      <dsp:nvSpPr>
        <dsp:cNvPr id="0" name=""/>
        <dsp:cNvSpPr/>
      </dsp:nvSpPr>
      <dsp:spPr>
        <a:xfrm>
          <a:off x="8236664" y="711652"/>
          <a:ext cx="1849054" cy="595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/>
            <a:t>Step </a:t>
          </a:r>
          <a:r>
            <a:rPr lang="en-AU" sz="2400" kern="1200" dirty="0" smtClean="0"/>
            <a:t>4</a:t>
          </a:r>
          <a:endParaRPr lang="en-AU" sz="2400" kern="1200" dirty="0"/>
        </a:p>
      </dsp:txBody>
      <dsp:txXfrm>
        <a:off x="8254103" y="729091"/>
        <a:ext cx="1814176" cy="560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E6417-78B0-4120-9F37-381ABF9C73FA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2BF57-38D1-4C63-8F39-445AF05D7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9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F57-38D1-4C63-8F39-445AF05D7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6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F57-38D1-4C63-8F39-445AF05D7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3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F57-38D1-4C63-8F39-445AF05D70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38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F57-38D1-4C63-8F39-445AF05D70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F57-38D1-4C63-8F39-445AF05D70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9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942A-2060-4A20-8104-0A8C331FC1EE}" type="datetimeFigureOut">
              <a:rPr lang="en-AU" smtClean="0"/>
              <a:t>28/09/2017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74B8-A730-437A-AD89-C04F626FFB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90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942A-2060-4A20-8104-0A8C331FC1EE}" type="datetimeFigureOut">
              <a:rPr lang="en-AU" smtClean="0"/>
              <a:t>28/09/2017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74B8-A730-437A-AD89-C04F626FFB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942A-2060-4A20-8104-0A8C331FC1EE}" type="datetimeFigureOut">
              <a:rPr lang="en-AU" smtClean="0"/>
              <a:t>28/09/2017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74B8-A730-437A-AD89-C04F626FFB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084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942A-2060-4A20-8104-0A8C331FC1EE}" type="datetimeFigureOut">
              <a:rPr lang="en-AU" smtClean="0"/>
              <a:t>28/09/2017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74B8-A730-437A-AD89-C04F626FFB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316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942A-2060-4A20-8104-0A8C331FC1EE}" type="datetimeFigureOut">
              <a:rPr lang="en-AU" smtClean="0"/>
              <a:t>28/09/2017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74B8-A730-437A-AD89-C04F626FFB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61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942A-2060-4A20-8104-0A8C331FC1EE}" type="datetimeFigureOut">
              <a:rPr lang="en-AU" smtClean="0"/>
              <a:t>28/09/2017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74B8-A730-437A-AD89-C04F626FFB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723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942A-2060-4A20-8104-0A8C331FC1EE}" type="datetimeFigureOut">
              <a:rPr lang="en-AU" smtClean="0"/>
              <a:t>28/09/2017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74B8-A730-437A-AD89-C04F626FFB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14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942A-2060-4A20-8104-0A8C331FC1EE}" type="datetimeFigureOut">
              <a:rPr lang="en-AU" smtClean="0"/>
              <a:t>28/09/2017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74B8-A730-437A-AD89-C04F626FFB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707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942A-2060-4A20-8104-0A8C331FC1EE}" type="datetimeFigureOut">
              <a:rPr lang="en-AU" smtClean="0"/>
              <a:t>28/09/2017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74B8-A730-437A-AD89-C04F626FFB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24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942A-2060-4A20-8104-0A8C331FC1EE}" type="datetimeFigureOut">
              <a:rPr lang="en-AU" smtClean="0"/>
              <a:t>28/09/2017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74B8-A730-437A-AD89-C04F626FFB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32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942A-2060-4A20-8104-0A8C331FC1EE}" type="datetimeFigureOut">
              <a:rPr lang="en-AU" smtClean="0"/>
              <a:t>28/09/2017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74B8-A730-437A-AD89-C04F626FFB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903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8942A-2060-4A20-8104-0A8C331FC1EE}" type="datetimeFigureOut">
              <a:rPr lang="en-AU" smtClean="0"/>
              <a:t>28/09/2017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74B8-A730-437A-AD89-C04F626FFB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449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sz="2800" b="1" dirty="0" smtClean="0"/>
              <a:t/>
            </a:r>
            <a:br>
              <a:rPr lang="en-AU" sz="2800" b="1" dirty="0" smtClean="0"/>
            </a:br>
            <a:r>
              <a:rPr lang="en-AU" sz="2800" b="1" dirty="0"/>
              <a:t/>
            </a:r>
            <a:br>
              <a:rPr lang="en-AU" sz="2800" b="1" dirty="0"/>
            </a:br>
            <a:r>
              <a:rPr lang="en-AU" sz="2800" b="1" dirty="0" smtClean="0"/>
              <a:t>Enabling mechanisms to support value chain development, women’s &amp; youth agribusiness, and supporting nutritional development </a:t>
            </a:r>
            <a:r>
              <a:rPr lang="en-AU" sz="2800" b="1" dirty="0"/>
              <a:t/>
            </a:r>
            <a:br>
              <a:rPr lang="en-AU" sz="2800" b="1" dirty="0"/>
            </a:br>
            <a:endParaRPr lang="en-A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68675"/>
          </a:xfrm>
        </p:spPr>
        <p:txBody>
          <a:bodyPr>
            <a:noAutofit/>
          </a:bodyPr>
          <a:lstStyle/>
          <a:p>
            <a:pPr algn="l"/>
            <a:endParaRPr lang="en-AU" sz="1800" b="1" dirty="0"/>
          </a:p>
          <a:p>
            <a:r>
              <a:rPr lang="en-AU" sz="1800" b="1" dirty="0" smtClean="0"/>
              <a:t>Hika </a:t>
            </a:r>
            <a:r>
              <a:rPr lang="en-AU" sz="1800" b="1" dirty="0"/>
              <a:t>Joseph </a:t>
            </a:r>
            <a:endParaRPr lang="en-AU" sz="1800" b="1" dirty="0" smtClean="0"/>
          </a:p>
          <a:p>
            <a:r>
              <a:rPr lang="en-AU" sz="1800" b="1" dirty="0" smtClean="0"/>
              <a:t>Deputy </a:t>
            </a:r>
            <a:r>
              <a:rPr lang="en-AU" sz="1800" b="1" dirty="0" smtClean="0"/>
              <a:t>Coordinator-Provincial – </a:t>
            </a:r>
            <a:r>
              <a:rPr lang="en-AU" sz="1800" b="1" dirty="0" smtClean="0"/>
              <a:t>Youth@Work Program</a:t>
            </a:r>
          </a:p>
          <a:p>
            <a:r>
              <a:rPr lang="en-AU" sz="1800" b="1" dirty="0" smtClean="0"/>
              <a:t>The Pacific Community – SPC, Solomon Islands</a:t>
            </a:r>
            <a:endParaRPr lang="en-AU" sz="1800" b="1" dirty="0"/>
          </a:p>
          <a:p>
            <a:r>
              <a:rPr lang="en-AU" sz="1800" b="1" dirty="0" smtClean="0"/>
              <a:t>28</a:t>
            </a:r>
            <a:r>
              <a:rPr lang="en-AU" sz="1800" b="1" baseline="30000" dirty="0" smtClean="0"/>
              <a:t>th</a:t>
            </a:r>
            <a:r>
              <a:rPr lang="en-AU" sz="1800" b="1" dirty="0" smtClean="0"/>
              <a:t> </a:t>
            </a:r>
            <a:r>
              <a:rPr lang="en-AU" sz="1800" b="1" dirty="0"/>
              <a:t>September 2017</a:t>
            </a:r>
          </a:p>
        </p:txBody>
      </p:sp>
      <p:pic>
        <p:nvPicPr>
          <p:cNvPr id="4" name="Picture 3" descr="C:\Users\RoseM\Documents\staff signatur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9749"/>
            <a:ext cx="9143999" cy="1401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2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Way </a:t>
            </a:r>
            <a:r>
              <a:rPr lang="en-AU" b="1" dirty="0" smtClean="0"/>
              <a:t>Forward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 need innovative and creative ideas to make agriculture attractive for </a:t>
            </a:r>
            <a:r>
              <a:rPr lang="en-AU" dirty="0" smtClean="0"/>
              <a:t>youth </a:t>
            </a:r>
          </a:p>
          <a:p>
            <a:endParaRPr lang="en-AU" dirty="0" smtClean="0"/>
          </a:p>
          <a:p>
            <a:r>
              <a:rPr lang="en-AU" dirty="0" smtClean="0"/>
              <a:t>Change youth’s perspective of </a:t>
            </a:r>
            <a:r>
              <a:rPr lang="en-AU" dirty="0" smtClean="0"/>
              <a:t>agriculture 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Working with youth should be an objective of </a:t>
            </a:r>
            <a:r>
              <a:rPr lang="en-AU" dirty="0" smtClean="0"/>
              <a:t>all stakeholders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Invest in youth led/run agriculture businesses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70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Conclusion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Solomon Islands has 80% of its population as rural dwellers </a:t>
            </a:r>
          </a:p>
          <a:p>
            <a:r>
              <a:rPr lang="en-AU" dirty="0" smtClean="0"/>
              <a:t>60% are under the age of 25</a:t>
            </a:r>
          </a:p>
          <a:p>
            <a:r>
              <a:rPr lang="en-AU" dirty="0" smtClean="0"/>
              <a:t>High rate of Youth Unemployment and less opportunities</a:t>
            </a:r>
          </a:p>
          <a:p>
            <a:r>
              <a:rPr lang="en-AU" dirty="0" smtClean="0"/>
              <a:t>Youth@Work </a:t>
            </a:r>
            <a:r>
              <a:rPr lang="en-AU" dirty="0" smtClean="0"/>
              <a:t>encourages youth to venture into Agriculture as a sustainable businesses</a:t>
            </a:r>
          </a:p>
          <a:p>
            <a:r>
              <a:rPr lang="en-AU" dirty="0" smtClean="0"/>
              <a:t>All relevant stakeholders should work together to boost </a:t>
            </a:r>
            <a:r>
              <a:rPr lang="en-AU" dirty="0" smtClean="0"/>
              <a:t>A</a:t>
            </a:r>
            <a:r>
              <a:rPr lang="en-AU" dirty="0" smtClean="0"/>
              <a:t>gribusiness 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5748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                       Thank you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19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Solomon Islands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80 % of Solomon Islanders </a:t>
            </a:r>
            <a:r>
              <a:rPr lang="en-AU" dirty="0" smtClean="0"/>
              <a:t>live in </a:t>
            </a:r>
            <a:r>
              <a:rPr lang="en-AU" dirty="0"/>
              <a:t>rural </a:t>
            </a:r>
            <a:r>
              <a:rPr lang="en-AU" dirty="0" smtClean="0"/>
              <a:t>areas </a:t>
            </a:r>
            <a:r>
              <a:rPr lang="en-AU" dirty="0"/>
              <a:t>(Census, 2009</a:t>
            </a:r>
            <a:r>
              <a:rPr lang="en-AU" dirty="0" smtClean="0"/>
              <a:t>)</a:t>
            </a:r>
          </a:p>
          <a:p>
            <a:r>
              <a:rPr lang="en-AU" dirty="0" smtClean="0"/>
              <a:t>Engage in subsistence farming</a:t>
            </a:r>
          </a:p>
          <a:p>
            <a:r>
              <a:rPr lang="en-AU" dirty="0" smtClean="0"/>
              <a:t>60% of population under the age of 25</a:t>
            </a:r>
          </a:p>
          <a:p>
            <a:r>
              <a:rPr lang="en-AU" dirty="0" smtClean="0"/>
              <a:t>10,000 enter job market each year, 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only 400 jobs available (ILO report)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70" y="3314700"/>
            <a:ext cx="5127171" cy="315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Solomon Islands - Youth Issues: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High Unemployment</a:t>
            </a:r>
          </a:p>
          <a:p>
            <a:r>
              <a:rPr lang="en-AU" dirty="0" smtClean="0"/>
              <a:t>Inadequate vocational skills training opportunities </a:t>
            </a:r>
          </a:p>
          <a:p>
            <a:r>
              <a:rPr lang="en-AU" dirty="0" smtClean="0"/>
              <a:t>Lack of Government support for youth oriented activities</a:t>
            </a:r>
          </a:p>
          <a:p>
            <a:r>
              <a:rPr lang="en-AU" dirty="0" smtClean="0"/>
              <a:t>Lack of youth participation and involvement</a:t>
            </a:r>
          </a:p>
          <a:p>
            <a:r>
              <a:rPr lang="en-AU" dirty="0" smtClean="0"/>
              <a:t>Alcohol &amp; Substance abuse</a:t>
            </a:r>
          </a:p>
          <a:p>
            <a:r>
              <a:rPr lang="en-AU" dirty="0" smtClean="0"/>
              <a:t>Crime and Juvenile Delinquency</a:t>
            </a:r>
          </a:p>
          <a:p>
            <a:r>
              <a:rPr lang="en-AU" dirty="0" smtClean="0"/>
              <a:t>Climate change and Environment 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8357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Back ground Youth@Work – Solomon Islands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The </a:t>
            </a:r>
            <a:r>
              <a:rPr lang="en-AU" dirty="0"/>
              <a:t>Youth@Work (Y@W) programme </a:t>
            </a:r>
            <a:r>
              <a:rPr lang="en-AU" dirty="0" smtClean="0"/>
              <a:t>is a </a:t>
            </a:r>
            <a:r>
              <a:rPr lang="en-AU" dirty="0"/>
              <a:t>response to high youth unemployment and lack of opportunities for youth.</a:t>
            </a:r>
          </a:p>
          <a:p>
            <a:r>
              <a:rPr lang="en-AU" dirty="0" smtClean="0"/>
              <a:t>Funded by Australian Government and Queen Young Leaders Grant</a:t>
            </a:r>
          </a:p>
          <a:p>
            <a:r>
              <a:rPr lang="en-AU" dirty="0" smtClean="0"/>
              <a:t>Managed by SPC</a:t>
            </a:r>
          </a:p>
          <a:p>
            <a:r>
              <a:rPr lang="en-AU" dirty="0" smtClean="0"/>
              <a:t>Commenced in 2012 </a:t>
            </a:r>
          </a:p>
          <a:p>
            <a:r>
              <a:rPr lang="en-AU" dirty="0" smtClean="0"/>
              <a:t>Government Partners: </a:t>
            </a:r>
          </a:p>
          <a:p>
            <a:pPr lvl="1"/>
            <a:r>
              <a:rPr lang="en-AU" dirty="0" smtClean="0"/>
              <a:t>Ministry </a:t>
            </a:r>
            <a:r>
              <a:rPr lang="en-AU" dirty="0"/>
              <a:t>of Women, Youths, Children and Family </a:t>
            </a:r>
            <a:r>
              <a:rPr lang="en-AU" dirty="0" smtClean="0"/>
              <a:t>affairs, </a:t>
            </a:r>
          </a:p>
          <a:p>
            <a:pPr lvl="1"/>
            <a:r>
              <a:rPr lang="en-AU" dirty="0" smtClean="0"/>
              <a:t>Ministry </a:t>
            </a:r>
            <a:r>
              <a:rPr lang="en-AU" dirty="0"/>
              <a:t>of Commerce, Industry, Labour and </a:t>
            </a:r>
            <a:r>
              <a:rPr lang="en-AU" dirty="0" smtClean="0"/>
              <a:t>Immigration, </a:t>
            </a:r>
          </a:p>
          <a:p>
            <a:pPr lvl="1"/>
            <a:r>
              <a:rPr lang="en-AU" dirty="0" smtClean="0"/>
              <a:t>Ministry </a:t>
            </a:r>
            <a:r>
              <a:rPr lang="en-AU" dirty="0"/>
              <a:t>of Culture and </a:t>
            </a:r>
            <a:r>
              <a:rPr lang="en-AU" dirty="0" smtClean="0"/>
              <a:t>Tourism, </a:t>
            </a:r>
          </a:p>
          <a:p>
            <a:pPr lvl="1"/>
            <a:r>
              <a:rPr lang="en-AU" dirty="0" smtClean="0"/>
              <a:t>Ministry of National Unity, Reconciliation and Peace 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48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Youth@Work Objectives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Objective of the Young Entrepreneurship Component is</a:t>
            </a:r>
            <a:r>
              <a:rPr lang="en-AU" b="1" dirty="0"/>
              <a:t>:</a:t>
            </a:r>
            <a:r>
              <a:rPr lang="en-AU" dirty="0"/>
              <a:t> </a:t>
            </a:r>
            <a:r>
              <a:rPr lang="en-AU" dirty="0" smtClean="0"/>
              <a:t>increase Young Entrepreneurs ability </a:t>
            </a:r>
            <a:r>
              <a:rPr lang="en-AU" dirty="0"/>
              <a:t>to start and run a sustainable, profitable enterprise on their own.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    Target</a:t>
            </a:r>
          </a:p>
          <a:p>
            <a:r>
              <a:rPr lang="en-AU" dirty="0" smtClean="0"/>
              <a:t>Target: </a:t>
            </a:r>
            <a:r>
              <a:rPr lang="en-AU" u="sng" dirty="0"/>
              <a:t>17 to 29 years </a:t>
            </a:r>
            <a:r>
              <a:rPr lang="en-AU" u="sng" dirty="0" smtClean="0"/>
              <a:t>old</a:t>
            </a:r>
            <a:r>
              <a:rPr lang="en-AU" dirty="0" smtClean="0"/>
              <a:t>, </a:t>
            </a:r>
            <a:r>
              <a:rPr lang="en-AU" u="sng" dirty="0" smtClean="0"/>
              <a:t>equal </a:t>
            </a:r>
            <a:r>
              <a:rPr lang="en-AU" u="sng" dirty="0"/>
              <a:t>number of female and </a:t>
            </a:r>
            <a:r>
              <a:rPr lang="en-AU" u="sng" dirty="0" smtClean="0"/>
              <a:t>male</a:t>
            </a:r>
            <a:r>
              <a:rPr lang="en-AU" dirty="0" smtClean="0"/>
              <a:t>, youth</a:t>
            </a:r>
            <a:r>
              <a:rPr lang="en-AU" u="sng" dirty="0" smtClean="0"/>
              <a:t> </a:t>
            </a:r>
            <a:r>
              <a:rPr lang="en-AU" u="sng" dirty="0"/>
              <a:t>with disability</a:t>
            </a:r>
            <a:r>
              <a:rPr lang="en-AU" dirty="0"/>
              <a:t> &amp;</a:t>
            </a:r>
            <a:r>
              <a:rPr lang="en-AU" dirty="0" smtClean="0"/>
              <a:t> </a:t>
            </a:r>
            <a:r>
              <a:rPr lang="en-AU" u="sng" dirty="0"/>
              <a:t>youth released from correctional </a:t>
            </a:r>
            <a:r>
              <a:rPr lang="en-AU" u="sng" dirty="0" smtClean="0"/>
              <a:t>centres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51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973"/>
            <a:ext cx="10515600" cy="1325563"/>
          </a:xfrm>
        </p:spPr>
        <p:txBody>
          <a:bodyPr/>
          <a:lstStyle/>
          <a:p>
            <a:r>
              <a:rPr lang="en-AU" b="1" dirty="0" smtClean="0"/>
              <a:t>Y@W Model</a:t>
            </a:r>
            <a:endParaRPr lang="en-AU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882119"/>
              </p:ext>
            </p:extLst>
          </p:nvPr>
        </p:nvGraphicFramePr>
        <p:xfrm>
          <a:off x="838200" y="120059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10615" y="5940217"/>
            <a:ext cx="544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Link: https</a:t>
            </a:r>
            <a:r>
              <a:rPr lang="en-AU" dirty="0"/>
              <a:t>://www.youtube.com/watch?v=jl21TnOGM98</a:t>
            </a:r>
          </a:p>
        </p:txBody>
      </p:sp>
    </p:spTree>
    <p:extLst>
      <p:ext uri="{BB962C8B-B14F-4D97-AF65-F5344CB8AC3E}">
        <p14:creationId xmlns:p14="http://schemas.microsoft.com/office/powerpoint/2010/main" val="36137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Key Achievements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300 small scale business up and running since 2014 in rural areas</a:t>
            </a:r>
          </a:p>
          <a:p>
            <a:r>
              <a:rPr lang="en-AU" dirty="0" smtClean="0"/>
              <a:t>10%</a:t>
            </a:r>
            <a:r>
              <a:rPr lang="en-AU" dirty="0" smtClean="0"/>
              <a:t> are doing Agricultural </a:t>
            </a:r>
            <a:r>
              <a:rPr lang="en-AU" dirty="0" smtClean="0"/>
              <a:t>small scale businesses such as piggery, poultry and </a:t>
            </a:r>
            <a:r>
              <a:rPr lang="en-AU" dirty="0" smtClean="0"/>
              <a:t>crop </a:t>
            </a:r>
            <a:r>
              <a:rPr lang="en-AU" dirty="0" smtClean="0"/>
              <a:t>farming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09" y="3445196"/>
            <a:ext cx="3777206" cy="25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Youth@Work in Picture</a:t>
            </a:r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94" y="1813165"/>
            <a:ext cx="3302642" cy="2153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32" y="1813165"/>
            <a:ext cx="3251200" cy="2153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6" y="4089562"/>
            <a:ext cx="3340903" cy="2077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94" y="4024937"/>
            <a:ext cx="3302642" cy="2206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31" y="4024937"/>
            <a:ext cx="3251201" cy="220690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6" y="1837322"/>
            <a:ext cx="3340902" cy="218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Challenges: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AutoNum type="arabicPeriod"/>
            </a:pPr>
            <a:r>
              <a:rPr lang="en-AU" dirty="0" smtClean="0">
                <a:solidFill>
                  <a:srgbClr val="7030A0"/>
                </a:solidFill>
              </a:rPr>
              <a:t>Young </a:t>
            </a:r>
            <a:r>
              <a:rPr lang="en-AU" dirty="0">
                <a:solidFill>
                  <a:srgbClr val="7030A0"/>
                </a:solidFill>
              </a:rPr>
              <a:t>people are not </a:t>
            </a:r>
            <a:r>
              <a:rPr lang="en-AU" dirty="0" smtClean="0">
                <a:solidFill>
                  <a:srgbClr val="7030A0"/>
                </a:solidFill>
              </a:rPr>
              <a:t>motivated to engage in agricultural activity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AU" dirty="0" smtClean="0"/>
              <a:t> Access to market and lack of basic infrastructure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AU" dirty="0" smtClean="0"/>
              <a:t>High cost production compared to imported products. Example cost of raising and bring local poultry product is higher then imported poultry.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AU" dirty="0" smtClean="0"/>
              <a:t>Limited market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AU" dirty="0" smtClean="0"/>
              <a:t>General perception of young people that farming is a dirty job and its for old people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AU" dirty="0" smtClean="0"/>
              <a:t>Lack of information and capacity to deal with challenges</a:t>
            </a:r>
          </a:p>
          <a:p>
            <a:pPr marL="0" lvl="0" indent="0">
              <a:buNone/>
            </a:pPr>
            <a:r>
              <a:rPr lang="en-AU" dirty="0" smtClean="0"/>
              <a:t>2. </a:t>
            </a:r>
            <a:r>
              <a:rPr lang="en-AU" dirty="0" smtClean="0">
                <a:solidFill>
                  <a:srgbClr val="7030A0"/>
                </a:solidFill>
              </a:rPr>
              <a:t>Lack of advisory / practical training support from relevant stakeholders in established rural office due to limited or lack of financial resources </a:t>
            </a:r>
            <a:endParaRPr lang="en-AU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AU" dirty="0" smtClean="0">
                <a:solidFill>
                  <a:srgbClr val="7030A0"/>
                </a:solidFill>
              </a:rPr>
              <a:t>3. Access to other opportunity is limited</a:t>
            </a:r>
            <a:endParaRPr lang="en-AU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en-AU" dirty="0"/>
          </a:p>
          <a:p>
            <a:pPr marL="0" lv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93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10795</TotalTime>
  <Words>504</Words>
  <Application>Microsoft Office PowerPoint</Application>
  <PresentationFormat>Widescreen</PresentationFormat>
  <Paragraphs>85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  Enabling mechanisms to support value chain development, women’s &amp; youth agribusiness, and supporting nutritional development  </vt:lpstr>
      <vt:lpstr>Solomon Islands </vt:lpstr>
      <vt:lpstr>Solomon Islands - Youth Issues:</vt:lpstr>
      <vt:lpstr>Back ground Youth@Work – Solomon Islands</vt:lpstr>
      <vt:lpstr>Youth@Work Objectives</vt:lpstr>
      <vt:lpstr>Y@W Model</vt:lpstr>
      <vt:lpstr>Key Achievements</vt:lpstr>
      <vt:lpstr>Youth@Work in Picture</vt:lpstr>
      <vt:lpstr>Challenges:</vt:lpstr>
      <vt:lpstr>Way Forward</vt:lpstr>
      <vt:lpstr>Conclusion</vt:lpstr>
      <vt:lpstr>                       Thank you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102</cp:revision>
  <dcterms:created xsi:type="dcterms:W3CDTF">2017-08-09T01:09:12Z</dcterms:created>
  <dcterms:modified xsi:type="dcterms:W3CDTF">2017-09-27T22:00:28Z</dcterms:modified>
</cp:coreProperties>
</file>