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6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BB62-9C87-4BAC-BC74-B885E9FC9776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577BD-9C72-4FBE-8720-36F605FB4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8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577BD-9C72-4FBE-8720-36F605FB47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7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3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1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5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9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BA3E-088E-4FB5-A959-644C17C50704}" type="datetimeFigureOut">
              <a:rPr lang="en-GB" smtClean="0"/>
              <a:t>31/03/2019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EC43-DB7F-416E-A712-87D470FEA3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497" y="116632"/>
            <a:ext cx="7776864" cy="1298575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AFELITA ISLAND RESORT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5028"/>
            <a:ext cx="8136904" cy="124854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Promoting quality food supplies to the tourism sector in Tuvalu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328592" cy="4064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6340965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Presented by </a:t>
            </a:r>
            <a:r>
              <a:rPr lang="en-GB" dirty="0" err="1" smtClean="0"/>
              <a:t>Lita</a:t>
            </a:r>
            <a:r>
              <a:rPr lang="en-GB" dirty="0" smtClean="0"/>
              <a:t> Pita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Afelita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Island Resort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3"/>
            <a:ext cx="3603842" cy="2748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124744"/>
            <a:ext cx="3816424" cy="2748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600400" cy="273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>
          <a:xfrm>
            <a:off x="4659209" y="3804279"/>
            <a:ext cx="3801224" cy="26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supply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4464496" cy="5184576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/>
              <a:t>Agricultural products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(Raw)</a:t>
            </a:r>
            <a:br>
              <a:rPr lang="en-GB" dirty="0" smtClean="0"/>
            </a:br>
            <a:r>
              <a:rPr lang="en-GB" dirty="0" smtClean="0"/>
              <a:t>-pumpkin</a:t>
            </a:r>
            <a:br>
              <a:rPr lang="en-GB" dirty="0" smtClean="0"/>
            </a:br>
            <a:r>
              <a:rPr lang="en-GB" dirty="0" smtClean="0"/>
              <a:t>-fresh vegetables</a:t>
            </a:r>
            <a:br>
              <a:rPr lang="en-GB" dirty="0" smtClean="0"/>
            </a:br>
            <a:r>
              <a:rPr lang="en-GB" dirty="0" smtClean="0"/>
              <a:t>-coconuts</a:t>
            </a:r>
            <a:br>
              <a:rPr lang="en-GB" dirty="0" smtClean="0"/>
            </a:br>
            <a:r>
              <a:rPr lang="en-GB" dirty="0" smtClean="0"/>
              <a:t>-breadfruit</a:t>
            </a:r>
            <a:br>
              <a:rPr lang="en-GB" dirty="0" smtClean="0"/>
            </a:br>
            <a:r>
              <a:rPr lang="en-GB" dirty="0" smtClean="0"/>
              <a:t>-bananas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(processed food)</a:t>
            </a:r>
            <a:br>
              <a:rPr lang="en-GB" dirty="0" smtClean="0"/>
            </a:br>
            <a:r>
              <a:rPr lang="en-GB" dirty="0" smtClean="0"/>
              <a:t>-</a:t>
            </a:r>
            <a:r>
              <a:rPr lang="en-GB" dirty="0" err="1" smtClean="0"/>
              <a:t>fekei</a:t>
            </a:r>
            <a:r>
              <a:rPr lang="en-GB" dirty="0" smtClean="0"/>
              <a:t> </a:t>
            </a:r>
            <a:r>
              <a:rPr lang="en-GB" dirty="0" err="1" smtClean="0"/>
              <a:t>utanu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</a:t>
            </a:r>
            <a:r>
              <a:rPr lang="en-GB" dirty="0" err="1" smtClean="0"/>
              <a:t>solomei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</a:t>
            </a:r>
            <a:r>
              <a:rPr lang="en-GB" dirty="0" err="1" smtClean="0"/>
              <a:t>falifu</a:t>
            </a:r>
            <a:r>
              <a:rPr lang="en-GB" dirty="0" smtClean="0"/>
              <a:t> </a:t>
            </a:r>
            <a:r>
              <a:rPr lang="en-GB" dirty="0" err="1" smtClean="0"/>
              <a:t>mei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Image result for FEKE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18067" r="11476" b="11472"/>
          <a:stretch/>
        </p:blipFill>
        <p:spPr bwMode="auto">
          <a:xfrm>
            <a:off x="5004048" y="3789040"/>
            <a:ext cx="388620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suv2-1.fna.fbcdn.net/v/t1.15752-9/56345931_792859477759678_4193522702499184640_n.jpg?_nc_cat=103&amp;_nc_ht=scontent.fsuv2-1.fna&amp;oh=4255e8e8c3198efa8e9b454c41df9214&amp;oe=5D49A3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320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supply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412775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Fisheries products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-fish</a:t>
            </a:r>
            <a:br>
              <a:rPr lang="en-GB" dirty="0" smtClean="0"/>
            </a:br>
            <a:r>
              <a:rPr lang="en-GB" dirty="0" smtClean="0"/>
              <a:t>-lobsters</a:t>
            </a:r>
            <a:br>
              <a:rPr lang="en-GB" dirty="0" smtClean="0"/>
            </a:br>
            <a:r>
              <a:rPr lang="en-GB" dirty="0" smtClean="0"/>
              <a:t>-crabs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AutoShape 4" descr="Image result for crab dis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crab dis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crab di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573016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.fsuv2-1.fna.fbcdn.net/v/t1.15752-9/55905137_377226902869523_1245092082599591936_n.jpg?_nc_cat=101&amp;_nc_ht=scontent.fsuv2-1.fna&amp;oh=947e62a65f58470a8484a09a9bc2cd0b&amp;oe=5D4723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4" y="3356992"/>
            <a:ext cx="42627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content.fsuv2-1.fna.fbcdn.net/v/t1.15752-9/56203736_423291165146784_4693174377099821056_n.jpg?_nc_cat=104&amp;_nc_ht=scontent.fsuv2-1.fna&amp;oh=00df309f6dd3bd08cd0464fa58e9a94d&amp;oe=5D072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4" y="1268760"/>
            <a:ext cx="4262751" cy="29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7"/>
          <a:stretch/>
        </p:blipFill>
        <p:spPr>
          <a:xfrm>
            <a:off x="-108520" y="0"/>
            <a:ext cx="933965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and recommendations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7"/>
            <a:ext cx="3888432" cy="51845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Inability to supply own vegetables on the island due to poor soil</a:t>
            </a:r>
            <a:endParaRPr lang="en-GB" sz="22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200" dirty="0" smtClean="0"/>
              <a:t>Power shortage affects food storage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200" dirty="0" smtClean="0">
                <a:sym typeface="Wingdings" pitchFamily="2" charset="2"/>
              </a:rPr>
              <a:t>Commitment of suppliers </a:t>
            </a:r>
            <a:br>
              <a:rPr lang="en-GB" sz="2200" dirty="0" smtClean="0">
                <a:sym typeface="Wingdings" pitchFamily="2" charset="2"/>
              </a:rPr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Lack of skilful chefs</a:t>
            </a:r>
            <a:br>
              <a:rPr lang="en-GB" sz="2200" dirty="0" smtClean="0"/>
            </a:br>
            <a:r>
              <a:rPr lang="en-GB" sz="2200" dirty="0" smtClean="0"/>
              <a:t>(quality food is the outcome of a skilful cook/chef)</a:t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340768"/>
            <a:ext cx="36724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Expert advice and help</a:t>
            </a:r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Bigger generator and freezer</a:t>
            </a:r>
            <a:br>
              <a:rPr lang="en-GB" dirty="0" smtClean="0"/>
            </a:br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 Identify and keep </a:t>
            </a:r>
            <a:br>
              <a:rPr lang="en-GB" dirty="0" smtClean="0"/>
            </a:br>
            <a:r>
              <a:rPr lang="en-GB" dirty="0" smtClean="0"/>
              <a:t> committed ones</a:t>
            </a:r>
            <a:br>
              <a:rPr lang="en-GB" dirty="0" smtClean="0"/>
            </a:br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dirty="0" smtClean="0"/>
              <a:t>Short term attachment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106401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4089829" y="3140967"/>
            <a:ext cx="6646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106401" y="4149080"/>
            <a:ext cx="6646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106401" y="501317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7"/>
          <a:stretch/>
        </p:blipFill>
        <p:spPr>
          <a:xfrm>
            <a:off x="-108520" y="0"/>
            <a:ext cx="9339659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and recommendations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40767"/>
            <a:ext cx="38884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1340768"/>
            <a:ext cx="36724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340767"/>
            <a:ext cx="3888432" cy="518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Remoteness of the island</a:t>
            </a:r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/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Bad weather –quality and delivery of food</a:t>
            </a:r>
            <a:endParaRPr lang="en-GB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80012" y="1325176"/>
            <a:ext cx="3888432" cy="5336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Build in hidden cost to charges</a:t>
            </a:r>
          </a:p>
          <a:p>
            <a:pPr marL="0" indent="0">
              <a:buFont typeface="Arial" pitchFamily="34" charset="0"/>
              <a:buNone/>
            </a:pPr>
            <a:endParaRPr lang="en-GB" sz="2800" dirty="0" smtClean="0"/>
          </a:p>
          <a:p>
            <a:pPr marL="0" indent="0">
              <a:buFont typeface="Arial" pitchFamily="34" charset="0"/>
              <a:buNone/>
            </a:pPr>
            <a:r>
              <a:rPr lang="en-GB" sz="2800" dirty="0" smtClean="0"/>
              <a:t>Have food supply on the island</a:t>
            </a:r>
            <a:endParaRPr lang="en-GB" sz="2800" dirty="0"/>
          </a:p>
        </p:txBody>
      </p:sp>
      <p:sp>
        <p:nvSpPr>
          <p:cNvPr id="9" name="Right Arrow 8"/>
          <p:cNvSpPr/>
          <p:nvPr/>
        </p:nvSpPr>
        <p:spPr>
          <a:xfrm>
            <a:off x="3887924" y="198884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3816273" y="339015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7"/>
          <a:stretch/>
        </p:blipFill>
        <p:spPr>
          <a:xfrm>
            <a:off x="-108520" y="0"/>
            <a:ext cx="933965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 consistent and quality supply of agricultural and fisheries products in Tuvalu to the tourism sector is important.  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ability of a business (chef) to turn simple food into a fine-dining experience is equally important as well.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Local produce = fresh, quality and cheap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YOU CAN’T GO WRONG WITH LOCAL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6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77</Words>
  <Application>Microsoft Office PowerPoint</Application>
  <PresentationFormat>On-screen Show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AFELITA ISLAND RESORT</vt:lpstr>
      <vt:lpstr>Afelita Island Resort</vt:lpstr>
      <vt:lpstr>Food supply</vt:lpstr>
      <vt:lpstr>Food supply cont</vt:lpstr>
      <vt:lpstr>Challenges and recommendations</vt:lpstr>
      <vt:lpstr>Challenges and recommendations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AFELITA ISLAND RESORT</dc:title>
  <dc:creator>Mati</dc:creator>
  <cp:lastModifiedBy>Mati</cp:lastModifiedBy>
  <cp:revision>18</cp:revision>
  <dcterms:created xsi:type="dcterms:W3CDTF">2019-03-30T21:24:05Z</dcterms:created>
  <dcterms:modified xsi:type="dcterms:W3CDTF">2019-03-31T01:30:14Z</dcterms:modified>
</cp:coreProperties>
</file>