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349" r:id="rId3"/>
    <p:sldId id="352" r:id="rId4"/>
    <p:sldId id="357" r:id="rId5"/>
    <p:sldId id="353" r:id="rId6"/>
    <p:sldId id="3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B36DF4-D761-4C61-B0F4-804FF9DF6959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0ADBCE1-73F7-428B-BEFD-CE12CE713F12}">
      <dgm:prSet phldrT="[Text]"/>
      <dgm:spPr/>
      <dgm:t>
        <a:bodyPr/>
        <a:lstStyle/>
        <a:p>
          <a:r>
            <a:rPr lang="en-US" dirty="0" smtClean="0"/>
            <a:t>Agriculture</a:t>
          </a:r>
          <a:endParaRPr lang="en-US" dirty="0"/>
        </a:p>
      </dgm:t>
    </dgm:pt>
    <dgm:pt modelId="{C00D4C4C-952C-4ED5-BD21-77F0F92F8D63}" type="parTrans" cxnId="{1D8007A3-3A43-4E20-9641-647C0A16A874}">
      <dgm:prSet/>
      <dgm:spPr/>
      <dgm:t>
        <a:bodyPr/>
        <a:lstStyle/>
        <a:p>
          <a:endParaRPr lang="en-US"/>
        </a:p>
      </dgm:t>
    </dgm:pt>
    <dgm:pt modelId="{5B8779ED-AC26-4E02-B0DC-D29F74E1E5B4}" type="sibTrans" cxnId="{1D8007A3-3A43-4E20-9641-647C0A16A874}">
      <dgm:prSet/>
      <dgm:spPr/>
      <dgm:t>
        <a:bodyPr/>
        <a:lstStyle/>
        <a:p>
          <a:endParaRPr lang="en-US"/>
        </a:p>
      </dgm:t>
    </dgm:pt>
    <dgm:pt modelId="{59CAE7DB-3D34-41AC-A6CB-B78E8BD4F930}">
      <dgm:prSet phldrT="[Text]"/>
      <dgm:spPr/>
      <dgm:t>
        <a:bodyPr/>
        <a:lstStyle/>
        <a:p>
          <a:r>
            <a:rPr lang="en-US" dirty="0" smtClean="0"/>
            <a:t>strategies</a:t>
          </a:r>
          <a:endParaRPr lang="en-US" dirty="0"/>
        </a:p>
      </dgm:t>
    </dgm:pt>
    <dgm:pt modelId="{145C819F-7C12-4739-8553-7C399FAD6E4E}" type="parTrans" cxnId="{F6160BEC-644E-4413-920A-8E461AEB2AA4}">
      <dgm:prSet/>
      <dgm:spPr/>
      <dgm:t>
        <a:bodyPr/>
        <a:lstStyle/>
        <a:p>
          <a:endParaRPr lang="en-US"/>
        </a:p>
      </dgm:t>
    </dgm:pt>
    <dgm:pt modelId="{B3187225-0332-451B-B73D-099B3913E795}" type="sibTrans" cxnId="{F6160BEC-644E-4413-920A-8E461AEB2AA4}">
      <dgm:prSet/>
      <dgm:spPr/>
      <dgm:t>
        <a:bodyPr/>
        <a:lstStyle/>
        <a:p>
          <a:endParaRPr lang="en-US"/>
        </a:p>
      </dgm:t>
    </dgm:pt>
    <dgm:pt modelId="{CFBA85B5-5722-451F-8EFA-19788F18C88A}">
      <dgm:prSet phldrT="[Text]"/>
      <dgm:spPr/>
      <dgm:t>
        <a:bodyPr/>
        <a:lstStyle/>
        <a:p>
          <a:r>
            <a:rPr lang="en-US" dirty="0" smtClean="0"/>
            <a:t>Fisheries</a:t>
          </a:r>
          <a:endParaRPr lang="en-US" dirty="0"/>
        </a:p>
      </dgm:t>
    </dgm:pt>
    <dgm:pt modelId="{169EB2C2-A0C4-4A21-B085-7B167D896E7B}" type="parTrans" cxnId="{71AE1A7C-79E8-4670-B296-534CB68DE79E}">
      <dgm:prSet/>
      <dgm:spPr/>
      <dgm:t>
        <a:bodyPr/>
        <a:lstStyle/>
        <a:p>
          <a:endParaRPr lang="en-US"/>
        </a:p>
      </dgm:t>
    </dgm:pt>
    <dgm:pt modelId="{37693065-4519-46F3-AC66-D08B2DC512E3}" type="sibTrans" cxnId="{71AE1A7C-79E8-4670-B296-534CB68DE79E}">
      <dgm:prSet/>
      <dgm:spPr/>
      <dgm:t>
        <a:bodyPr/>
        <a:lstStyle/>
        <a:p>
          <a:endParaRPr lang="en-US"/>
        </a:p>
      </dgm:t>
    </dgm:pt>
    <dgm:pt modelId="{02F31B77-0CDF-49B9-B6FE-D4224269FCA4}">
      <dgm:prSet phldrT="[Text]"/>
      <dgm:spPr/>
      <dgm:t>
        <a:bodyPr/>
        <a:lstStyle/>
        <a:p>
          <a:r>
            <a:rPr lang="en-US" dirty="0" smtClean="0"/>
            <a:t>Strategies</a:t>
          </a:r>
          <a:endParaRPr lang="en-US" dirty="0"/>
        </a:p>
      </dgm:t>
    </dgm:pt>
    <dgm:pt modelId="{CBF7A333-1E6A-40BA-8DB0-4F87CDF58C7C}" type="parTrans" cxnId="{902CC62D-C080-43E7-99C5-900C719C6210}">
      <dgm:prSet/>
      <dgm:spPr/>
      <dgm:t>
        <a:bodyPr/>
        <a:lstStyle/>
        <a:p>
          <a:endParaRPr lang="en-US"/>
        </a:p>
      </dgm:t>
    </dgm:pt>
    <dgm:pt modelId="{E31B1FB0-0DD3-4C2A-960F-50AA30B260AC}" type="sibTrans" cxnId="{902CC62D-C080-43E7-99C5-900C719C6210}">
      <dgm:prSet/>
      <dgm:spPr/>
      <dgm:t>
        <a:bodyPr/>
        <a:lstStyle/>
        <a:p>
          <a:endParaRPr lang="en-US"/>
        </a:p>
      </dgm:t>
    </dgm:pt>
    <dgm:pt modelId="{C0B1E790-8298-4620-8A04-6CA987756534}">
      <dgm:prSet phldrT="[Text]"/>
      <dgm:spPr/>
      <dgm:t>
        <a:bodyPr/>
        <a:lstStyle/>
        <a:p>
          <a:r>
            <a:rPr lang="en-US" dirty="0" smtClean="0"/>
            <a:t>Livestock</a:t>
          </a:r>
          <a:endParaRPr lang="en-US" dirty="0"/>
        </a:p>
      </dgm:t>
    </dgm:pt>
    <dgm:pt modelId="{F3071D45-A05F-4FF6-B48F-AF8E3BB738CB}" type="parTrans" cxnId="{0A26DD28-360B-44FF-9D66-F5DE09787481}">
      <dgm:prSet/>
      <dgm:spPr/>
      <dgm:t>
        <a:bodyPr/>
        <a:lstStyle/>
        <a:p>
          <a:endParaRPr lang="en-US"/>
        </a:p>
      </dgm:t>
    </dgm:pt>
    <dgm:pt modelId="{4DF68004-6415-4E8E-897E-20376B4FE6B6}" type="sibTrans" cxnId="{0A26DD28-360B-44FF-9D66-F5DE09787481}">
      <dgm:prSet/>
      <dgm:spPr/>
      <dgm:t>
        <a:bodyPr/>
        <a:lstStyle/>
        <a:p>
          <a:endParaRPr lang="en-US"/>
        </a:p>
      </dgm:t>
    </dgm:pt>
    <dgm:pt modelId="{20CBB043-BA2A-48FF-B228-3057E65EBA3C}">
      <dgm:prSet phldrT="[Text]"/>
      <dgm:spPr/>
      <dgm:t>
        <a:bodyPr/>
        <a:lstStyle/>
        <a:p>
          <a:r>
            <a:rPr lang="en-US" dirty="0" smtClean="0"/>
            <a:t>Strategies</a:t>
          </a:r>
          <a:endParaRPr lang="en-US" dirty="0"/>
        </a:p>
      </dgm:t>
    </dgm:pt>
    <dgm:pt modelId="{02492096-98E3-4B88-A4ED-BEFF36A4A0AC}" type="parTrans" cxnId="{C4FE4688-1288-437D-A50D-44D1A3F93456}">
      <dgm:prSet/>
      <dgm:spPr/>
      <dgm:t>
        <a:bodyPr/>
        <a:lstStyle/>
        <a:p>
          <a:endParaRPr lang="en-US"/>
        </a:p>
      </dgm:t>
    </dgm:pt>
    <dgm:pt modelId="{C3F6BBFC-1E82-411F-A56A-54D88FE74ACB}" type="sibTrans" cxnId="{C4FE4688-1288-437D-A50D-44D1A3F93456}">
      <dgm:prSet/>
      <dgm:spPr/>
      <dgm:t>
        <a:bodyPr/>
        <a:lstStyle/>
        <a:p>
          <a:endParaRPr lang="en-US"/>
        </a:p>
      </dgm:t>
    </dgm:pt>
    <dgm:pt modelId="{64169958-6F84-4898-8167-86F22C265F77}">
      <dgm:prSet/>
      <dgm:spPr/>
      <dgm:t>
        <a:bodyPr/>
        <a:lstStyle/>
        <a:p>
          <a:r>
            <a:rPr lang="en-US" dirty="0" smtClean="0"/>
            <a:t>Tourism</a:t>
          </a:r>
          <a:endParaRPr lang="en-US" dirty="0"/>
        </a:p>
      </dgm:t>
    </dgm:pt>
    <dgm:pt modelId="{3E2B1C2C-EC9E-4E81-9917-BA2F5D4E18BD}" type="parTrans" cxnId="{90210CC2-53CA-470F-A2AA-584708AE0432}">
      <dgm:prSet/>
      <dgm:spPr/>
      <dgm:t>
        <a:bodyPr/>
        <a:lstStyle/>
        <a:p>
          <a:endParaRPr lang="en-US"/>
        </a:p>
      </dgm:t>
    </dgm:pt>
    <dgm:pt modelId="{1DE46FE6-63B5-491C-ADA1-9C36C6458A05}" type="sibTrans" cxnId="{90210CC2-53CA-470F-A2AA-584708AE0432}">
      <dgm:prSet/>
      <dgm:spPr/>
      <dgm:t>
        <a:bodyPr/>
        <a:lstStyle/>
        <a:p>
          <a:endParaRPr lang="en-US"/>
        </a:p>
      </dgm:t>
    </dgm:pt>
    <dgm:pt modelId="{B4C2C33A-EF7D-48B7-A7F8-55EC8748AE16}">
      <dgm:prSet/>
      <dgm:spPr/>
      <dgm:t>
        <a:bodyPr/>
        <a:lstStyle/>
        <a:p>
          <a:r>
            <a:rPr lang="en-US" dirty="0" smtClean="0"/>
            <a:t>Forestry</a:t>
          </a:r>
          <a:endParaRPr lang="en-US" dirty="0"/>
        </a:p>
      </dgm:t>
    </dgm:pt>
    <dgm:pt modelId="{63D895F8-B01F-4719-84DF-E45460952455}" type="parTrans" cxnId="{E3DEC682-425A-48D7-AA6E-DEA849D6F88E}">
      <dgm:prSet/>
      <dgm:spPr/>
      <dgm:t>
        <a:bodyPr/>
        <a:lstStyle/>
        <a:p>
          <a:endParaRPr lang="en-US"/>
        </a:p>
      </dgm:t>
    </dgm:pt>
    <dgm:pt modelId="{535C7034-7F35-4DC5-B83C-C1DB10A7E367}" type="sibTrans" cxnId="{E3DEC682-425A-48D7-AA6E-DEA849D6F88E}">
      <dgm:prSet/>
      <dgm:spPr/>
      <dgm:t>
        <a:bodyPr/>
        <a:lstStyle/>
        <a:p>
          <a:endParaRPr lang="en-US"/>
        </a:p>
      </dgm:t>
    </dgm:pt>
    <dgm:pt modelId="{39E00D3E-FB59-49EF-944E-8CEF6AF1B0B1}">
      <dgm:prSet/>
      <dgm:spPr/>
      <dgm:t>
        <a:bodyPr/>
        <a:lstStyle/>
        <a:p>
          <a:r>
            <a:rPr lang="en-US" dirty="0" smtClean="0"/>
            <a:t>Trade</a:t>
          </a:r>
          <a:endParaRPr lang="en-US" dirty="0"/>
        </a:p>
      </dgm:t>
    </dgm:pt>
    <dgm:pt modelId="{F6BE3DA3-1B40-4906-86BD-0878E3766272}" type="parTrans" cxnId="{6089B2DF-54CC-4D10-9BA2-CE5B03A41E1C}">
      <dgm:prSet/>
      <dgm:spPr/>
      <dgm:t>
        <a:bodyPr/>
        <a:lstStyle/>
        <a:p>
          <a:endParaRPr lang="en-US"/>
        </a:p>
      </dgm:t>
    </dgm:pt>
    <dgm:pt modelId="{37831653-288E-4735-AEB0-EC0A54B52F9D}" type="sibTrans" cxnId="{6089B2DF-54CC-4D10-9BA2-CE5B03A41E1C}">
      <dgm:prSet/>
      <dgm:spPr/>
      <dgm:t>
        <a:bodyPr/>
        <a:lstStyle/>
        <a:p>
          <a:endParaRPr lang="en-US"/>
        </a:p>
      </dgm:t>
    </dgm:pt>
    <dgm:pt modelId="{C6303F2D-DDA7-4E75-B747-5ABFCB214A9A}">
      <dgm:prSet/>
      <dgm:spPr/>
      <dgm:t>
        <a:bodyPr/>
        <a:lstStyle/>
        <a:p>
          <a:r>
            <a:rPr lang="en-US" dirty="0" smtClean="0"/>
            <a:t>Strategies</a:t>
          </a:r>
          <a:endParaRPr lang="en-US" dirty="0"/>
        </a:p>
      </dgm:t>
    </dgm:pt>
    <dgm:pt modelId="{1980868C-75D0-4139-B64A-9FFF6D97B383}" type="parTrans" cxnId="{93B13CF8-DFC3-4EE9-81FD-468B8C7A59D7}">
      <dgm:prSet/>
      <dgm:spPr/>
      <dgm:t>
        <a:bodyPr/>
        <a:lstStyle/>
        <a:p>
          <a:endParaRPr lang="en-US"/>
        </a:p>
      </dgm:t>
    </dgm:pt>
    <dgm:pt modelId="{7F9F6FB7-5FB5-4210-B85B-10B223C3DD55}" type="sibTrans" cxnId="{93B13CF8-DFC3-4EE9-81FD-468B8C7A59D7}">
      <dgm:prSet/>
      <dgm:spPr/>
      <dgm:t>
        <a:bodyPr/>
        <a:lstStyle/>
        <a:p>
          <a:endParaRPr lang="en-US"/>
        </a:p>
      </dgm:t>
    </dgm:pt>
    <dgm:pt modelId="{E986FE19-945B-445B-82EF-370021038B6F}">
      <dgm:prSet/>
      <dgm:spPr/>
      <dgm:t>
        <a:bodyPr/>
        <a:lstStyle/>
        <a:p>
          <a:r>
            <a:rPr lang="en-US" dirty="0" smtClean="0"/>
            <a:t>Strategies</a:t>
          </a:r>
          <a:endParaRPr lang="en-US" dirty="0"/>
        </a:p>
      </dgm:t>
    </dgm:pt>
    <dgm:pt modelId="{CB5C468F-A77C-4C02-B687-0BD1B7030873}" type="parTrans" cxnId="{DBF031B9-8F0C-4003-A34D-F0D00E38D47F}">
      <dgm:prSet/>
      <dgm:spPr/>
      <dgm:t>
        <a:bodyPr/>
        <a:lstStyle/>
        <a:p>
          <a:endParaRPr lang="en-US"/>
        </a:p>
      </dgm:t>
    </dgm:pt>
    <dgm:pt modelId="{8E664AC7-4C3F-40E3-8723-436C0D96F8D9}" type="sibTrans" cxnId="{DBF031B9-8F0C-4003-A34D-F0D00E38D47F}">
      <dgm:prSet/>
      <dgm:spPr/>
      <dgm:t>
        <a:bodyPr/>
        <a:lstStyle/>
        <a:p>
          <a:endParaRPr lang="en-US"/>
        </a:p>
      </dgm:t>
    </dgm:pt>
    <dgm:pt modelId="{2EB7F556-2A07-4015-9ABB-5D2E71A324BD}">
      <dgm:prSet/>
      <dgm:spPr/>
      <dgm:t>
        <a:bodyPr/>
        <a:lstStyle/>
        <a:p>
          <a:r>
            <a:rPr lang="en-US" dirty="0" smtClean="0"/>
            <a:t>Strategies</a:t>
          </a:r>
          <a:endParaRPr lang="en-US" dirty="0"/>
        </a:p>
      </dgm:t>
    </dgm:pt>
    <dgm:pt modelId="{9A639FAF-EB57-4270-A251-C5026F39E275}" type="parTrans" cxnId="{793596E4-BF3A-4255-9E96-329C7932A670}">
      <dgm:prSet/>
      <dgm:spPr/>
      <dgm:t>
        <a:bodyPr/>
        <a:lstStyle/>
        <a:p>
          <a:endParaRPr lang="en-US"/>
        </a:p>
      </dgm:t>
    </dgm:pt>
    <dgm:pt modelId="{E332F006-855E-4AAF-A6F8-C371191AE929}" type="sibTrans" cxnId="{793596E4-BF3A-4255-9E96-329C7932A670}">
      <dgm:prSet/>
      <dgm:spPr/>
      <dgm:t>
        <a:bodyPr/>
        <a:lstStyle/>
        <a:p>
          <a:endParaRPr lang="en-US"/>
        </a:p>
      </dgm:t>
    </dgm:pt>
    <dgm:pt modelId="{CA212277-6674-430D-8B31-DC91F9ED0450}">
      <dgm:prSet/>
      <dgm:spPr/>
      <dgm:t>
        <a:bodyPr/>
        <a:lstStyle/>
        <a:p>
          <a:r>
            <a:rPr lang="en-US" dirty="0" smtClean="0"/>
            <a:t>Industry</a:t>
          </a:r>
          <a:endParaRPr lang="en-US" dirty="0"/>
        </a:p>
      </dgm:t>
    </dgm:pt>
    <dgm:pt modelId="{E332F9DF-81E9-479D-96B0-C76522B4D547}" type="parTrans" cxnId="{F4F88273-30D1-4213-B6C3-4E9EE638D8D9}">
      <dgm:prSet/>
      <dgm:spPr/>
      <dgm:t>
        <a:bodyPr/>
        <a:lstStyle/>
        <a:p>
          <a:endParaRPr lang="en-US"/>
        </a:p>
      </dgm:t>
    </dgm:pt>
    <dgm:pt modelId="{91DAF473-F863-425B-BBC5-9BB0C1D6C830}" type="sibTrans" cxnId="{F4F88273-30D1-4213-B6C3-4E9EE638D8D9}">
      <dgm:prSet/>
      <dgm:spPr/>
      <dgm:t>
        <a:bodyPr/>
        <a:lstStyle/>
        <a:p>
          <a:endParaRPr lang="en-US"/>
        </a:p>
      </dgm:t>
    </dgm:pt>
    <dgm:pt modelId="{4A22DB26-C3CC-4C27-9A4D-40C66093C0BD}">
      <dgm:prSet/>
      <dgm:spPr/>
      <dgm:t>
        <a:bodyPr/>
        <a:lstStyle/>
        <a:p>
          <a:r>
            <a:rPr lang="en-US" dirty="0" smtClean="0"/>
            <a:t>Strategies</a:t>
          </a:r>
          <a:endParaRPr lang="en-US" dirty="0"/>
        </a:p>
      </dgm:t>
    </dgm:pt>
    <dgm:pt modelId="{DAB46DFB-EE4A-43A3-A3A9-E2DBA45542F8}" type="parTrans" cxnId="{3BAB8414-421C-4C56-829B-B735E145BB29}">
      <dgm:prSet/>
      <dgm:spPr/>
      <dgm:t>
        <a:bodyPr/>
        <a:lstStyle/>
        <a:p>
          <a:endParaRPr lang="en-US"/>
        </a:p>
      </dgm:t>
    </dgm:pt>
    <dgm:pt modelId="{3E9FC67B-A8E8-451E-AABC-9BF7C0618478}" type="sibTrans" cxnId="{3BAB8414-421C-4C56-829B-B735E145BB29}">
      <dgm:prSet/>
      <dgm:spPr/>
      <dgm:t>
        <a:bodyPr/>
        <a:lstStyle/>
        <a:p>
          <a:endParaRPr lang="en-US"/>
        </a:p>
      </dgm:t>
    </dgm:pt>
    <dgm:pt modelId="{2ECE51BD-8F04-48EA-B43A-ED637D9D3EEA}" type="pres">
      <dgm:prSet presAssocID="{6DB36DF4-D761-4C61-B0F4-804FF9DF69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744176-1649-463F-97D2-ECA7E50E9362}" type="pres">
      <dgm:prSet presAssocID="{00ADBCE1-73F7-428B-BEFD-CE12CE713F12}" presName="composite" presStyleCnt="0"/>
      <dgm:spPr/>
    </dgm:pt>
    <dgm:pt modelId="{D501F0D1-CAB0-4294-A426-4BB5762B18C3}" type="pres">
      <dgm:prSet presAssocID="{00ADBCE1-73F7-428B-BEFD-CE12CE713F12}" presName="parTx" presStyleLbl="align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D5B3E8-2D37-4D64-9F1D-1E8992E523E2}" type="pres">
      <dgm:prSet presAssocID="{00ADBCE1-73F7-428B-BEFD-CE12CE713F12}" presName="desTx" presStyleLbl="align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7BAB3-3CE9-4903-9461-E08A0B647F4D}" type="pres">
      <dgm:prSet presAssocID="{5B8779ED-AC26-4E02-B0DC-D29F74E1E5B4}" presName="space" presStyleCnt="0"/>
      <dgm:spPr/>
    </dgm:pt>
    <dgm:pt modelId="{3C32771C-CCC2-4345-B962-B2223E632C5D}" type="pres">
      <dgm:prSet presAssocID="{CFBA85B5-5722-451F-8EFA-19788F18C88A}" presName="composite" presStyleCnt="0"/>
      <dgm:spPr/>
    </dgm:pt>
    <dgm:pt modelId="{2658CBF3-65B5-4A1A-B29E-2D4136D6D80B}" type="pres">
      <dgm:prSet presAssocID="{CFBA85B5-5722-451F-8EFA-19788F18C88A}" presName="parTx" presStyleLbl="align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710436-6570-4720-A47C-E1BB027CF5C0}" type="pres">
      <dgm:prSet presAssocID="{CFBA85B5-5722-451F-8EFA-19788F18C88A}" presName="desTx" presStyleLbl="align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3411B8-A97C-423E-92AC-37EBB1ECD3FB}" type="pres">
      <dgm:prSet presAssocID="{37693065-4519-46F3-AC66-D08B2DC512E3}" presName="space" presStyleCnt="0"/>
      <dgm:spPr/>
    </dgm:pt>
    <dgm:pt modelId="{B82BC76A-15D2-4A7E-84A9-E69FD53A8556}" type="pres">
      <dgm:prSet presAssocID="{C0B1E790-8298-4620-8A04-6CA987756534}" presName="composite" presStyleCnt="0"/>
      <dgm:spPr/>
    </dgm:pt>
    <dgm:pt modelId="{5EB3D225-7BD0-4EBD-B7C8-722FBDDCA073}" type="pres">
      <dgm:prSet presAssocID="{C0B1E790-8298-4620-8A04-6CA987756534}" presName="parTx" presStyleLbl="align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D3A2D-86E1-4860-AD5C-00365E838EE1}" type="pres">
      <dgm:prSet presAssocID="{C0B1E790-8298-4620-8A04-6CA987756534}" presName="desTx" presStyleLbl="align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BBEC0-3A0B-4F95-BF03-A76C171A40A0}" type="pres">
      <dgm:prSet presAssocID="{4DF68004-6415-4E8E-897E-20376B4FE6B6}" presName="space" presStyleCnt="0"/>
      <dgm:spPr/>
    </dgm:pt>
    <dgm:pt modelId="{CD0CCA10-F2A2-4A09-958F-168FF5A12EF1}" type="pres">
      <dgm:prSet presAssocID="{B4C2C33A-EF7D-48B7-A7F8-55EC8748AE16}" presName="composite" presStyleCnt="0"/>
      <dgm:spPr/>
    </dgm:pt>
    <dgm:pt modelId="{FD8280C2-FCC8-4F1F-B8EB-2888538BA045}" type="pres">
      <dgm:prSet presAssocID="{B4C2C33A-EF7D-48B7-A7F8-55EC8748AE16}" presName="parTx" presStyleLbl="align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7929D5-4B99-4EF3-B80B-5CAB46F56263}" type="pres">
      <dgm:prSet presAssocID="{B4C2C33A-EF7D-48B7-A7F8-55EC8748AE16}" presName="desTx" presStyleLbl="align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B32E1F-32D7-4E61-AC68-1D2A507936CC}" type="pres">
      <dgm:prSet presAssocID="{535C7034-7F35-4DC5-B83C-C1DB10A7E367}" presName="space" presStyleCnt="0"/>
      <dgm:spPr/>
    </dgm:pt>
    <dgm:pt modelId="{E6C11EBF-EF1D-4C06-9E3E-4AFE35B8AC11}" type="pres">
      <dgm:prSet presAssocID="{39E00D3E-FB59-49EF-944E-8CEF6AF1B0B1}" presName="composite" presStyleCnt="0"/>
      <dgm:spPr/>
    </dgm:pt>
    <dgm:pt modelId="{F220AC92-795B-4F50-A479-BB0BBCC3E951}" type="pres">
      <dgm:prSet presAssocID="{39E00D3E-FB59-49EF-944E-8CEF6AF1B0B1}" presName="parTx" presStyleLbl="align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8814C6-322F-4579-94BE-97F090F2CBD0}" type="pres">
      <dgm:prSet presAssocID="{39E00D3E-FB59-49EF-944E-8CEF6AF1B0B1}" presName="desTx" presStyleLbl="align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212FDB-FEB8-4D15-A42B-2EC257202FBA}" type="pres">
      <dgm:prSet presAssocID="{37831653-288E-4735-AEB0-EC0A54B52F9D}" presName="space" presStyleCnt="0"/>
      <dgm:spPr/>
    </dgm:pt>
    <dgm:pt modelId="{C7B49594-9333-43D2-B741-C9D85B2AC642}" type="pres">
      <dgm:prSet presAssocID="{CA212277-6674-430D-8B31-DC91F9ED0450}" presName="composite" presStyleCnt="0"/>
      <dgm:spPr/>
    </dgm:pt>
    <dgm:pt modelId="{DE46BFAD-32B2-4D03-81D2-D60E9B63A5AB}" type="pres">
      <dgm:prSet presAssocID="{CA212277-6674-430D-8B31-DC91F9ED0450}" presName="parTx" presStyleLbl="align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CB5F6A-BCF5-410D-AC18-76BD9441A691}" type="pres">
      <dgm:prSet presAssocID="{CA212277-6674-430D-8B31-DC91F9ED0450}" presName="desTx" presStyleLbl="align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D8072F-DDA6-43F4-B6C9-226F3A4C03A0}" type="pres">
      <dgm:prSet presAssocID="{91DAF473-F863-425B-BBC5-9BB0C1D6C830}" presName="space" presStyleCnt="0"/>
      <dgm:spPr/>
    </dgm:pt>
    <dgm:pt modelId="{2B37CFB2-6474-4F60-9353-2005D9CAE494}" type="pres">
      <dgm:prSet presAssocID="{64169958-6F84-4898-8167-86F22C265F77}" presName="composite" presStyleCnt="0"/>
      <dgm:spPr/>
    </dgm:pt>
    <dgm:pt modelId="{78D3DC49-E61C-4752-8876-F5CB04D6B1E8}" type="pres">
      <dgm:prSet presAssocID="{64169958-6F84-4898-8167-86F22C265F77}" presName="parTx" presStyleLbl="align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18AA8A-45C5-477B-90C9-E7BF9725A228}" type="pres">
      <dgm:prSet presAssocID="{64169958-6F84-4898-8167-86F22C265F77}" presName="desTx" presStyleLbl="align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210CC2-53CA-470F-A2AA-584708AE0432}" srcId="{6DB36DF4-D761-4C61-B0F4-804FF9DF6959}" destId="{64169958-6F84-4898-8167-86F22C265F77}" srcOrd="6" destOrd="0" parTransId="{3E2B1C2C-EC9E-4E81-9917-BA2F5D4E18BD}" sibTransId="{1DE46FE6-63B5-491C-ADA1-9C36C6458A05}"/>
    <dgm:cxn modelId="{902CC62D-C080-43E7-99C5-900C719C6210}" srcId="{CFBA85B5-5722-451F-8EFA-19788F18C88A}" destId="{02F31B77-0CDF-49B9-B6FE-D4224269FCA4}" srcOrd="0" destOrd="0" parTransId="{CBF7A333-1E6A-40BA-8DB0-4F87CDF58C7C}" sibTransId="{E31B1FB0-0DD3-4C2A-960F-50AA30B260AC}"/>
    <dgm:cxn modelId="{1BF3FCDF-E870-4D52-9D75-9A1FCEDE65C2}" type="presOf" srcId="{2EB7F556-2A07-4015-9ABB-5D2E71A324BD}" destId="{EA18AA8A-45C5-477B-90C9-E7BF9725A228}" srcOrd="0" destOrd="0" presId="urn:microsoft.com/office/officeart/2005/8/layout/hList1"/>
    <dgm:cxn modelId="{793596E4-BF3A-4255-9E96-329C7932A670}" srcId="{64169958-6F84-4898-8167-86F22C265F77}" destId="{2EB7F556-2A07-4015-9ABB-5D2E71A324BD}" srcOrd="0" destOrd="0" parTransId="{9A639FAF-EB57-4270-A251-C5026F39E275}" sibTransId="{E332F006-855E-4AAF-A6F8-C371191AE929}"/>
    <dgm:cxn modelId="{C4FE4688-1288-437D-A50D-44D1A3F93456}" srcId="{C0B1E790-8298-4620-8A04-6CA987756534}" destId="{20CBB043-BA2A-48FF-B228-3057E65EBA3C}" srcOrd="0" destOrd="0" parTransId="{02492096-98E3-4B88-A4ED-BEFF36A4A0AC}" sibTransId="{C3F6BBFC-1E82-411F-A56A-54D88FE74ACB}"/>
    <dgm:cxn modelId="{71AE1A7C-79E8-4670-B296-534CB68DE79E}" srcId="{6DB36DF4-D761-4C61-B0F4-804FF9DF6959}" destId="{CFBA85B5-5722-451F-8EFA-19788F18C88A}" srcOrd="1" destOrd="0" parTransId="{169EB2C2-A0C4-4A21-B085-7B167D896E7B}" sibTransId="{37693065-4519-46F3-AC66-D08B2DC512E3}"/>
    <dgm:cxn modelId="{6089B2DF-54CC-4D10-9BA2-CE5B03A41E1C}" srcId="{6DB36DF4-D761-4C61-B0F4-804FF9DF6959}" destId="{39E00D3E-FB59-49EF-944E-8CEF6AF1B0B1}" srcOrd="4" destOrd="0" parTransId="{F6BE3DA3-1B40-4906-86BD-0878E3766272}" sibTransId="{37831653-288E-4735-AEB0-EC0A54B52F9D}"/>
    <dgm:cxn modelId="{F4F88273-30D1-4213-B6C3-4E9EE638D8D9}" srcId="{6DB36DF4-D761-4C61-B0F4-804FF9DF6959}" destId="{CA212277-6674-430D-8B31-DC91F9ED0450}" srcOrd="5" destOrd="0" parTransId="{E332F9DF-81E9-479D-96B0-C76522B4D547}" sibTransId="{91DAF473-F863-425B-BBC5-9BB0C1D6C830}"/>
    <dgm:cxn modelId="{0A26DD28-360B-44FF-9D66-F5DE09787481}" srcId="{6DB36DF4-D761-4C61-B0F4-804FF9DF6959}" destId="{C0B1E790-8298-4620-8A04-6CA987756534}" srcOrd="2" destOrd="0" parTransId="{F3071D45-A05F-4FF6-B48F-AF8E3BB738CB}" sibTransId="{4DF68004-6415-4E8E-897E-20376B4FE6B6}"/>
    <dgm:cxn modelId="{B4B582C5-42AB-4853-B1CE-B69B3403748F}" type="presOf" srcId="{02F31B77-0CDF-49B9-B6FE-D4224269FCA4}" destId="{00710436-6570-4720-A47C-E1BB027CF5C0}" srcOrd="0" destOrd="0" presId="urn:microsoft.com/office/officeart/2005/8/layout/hList1"/>
    <dgm:cxn modelId="{4140C009-E0B2-423C-9233-EA6FA1A691AC}" type="presOf" srcId="{20CBB043-BA2A-48FF-B228-3057E65EBA3C}" destId="{178D3A2D-86E1-4860-AD5C-00365E838EE1}" srcOrd="0" destOrd="0" presId="urn:microsoft.com/office/officeart/2005/8/layout/hList1"/>
    <dgm:cxn modelId="{41EE05D8-4751-4A61-9864-AC419D7B3C17}" type="presOf" srcId="{64169958-6F84-4898-8167-86F22C265F77}" destId="{78D3DC49-E61C-4752-8876-F5CB04D6B1E8}" srcOrd="0" destOrd="0" presId="urn:microsoft.com/office/officeart/2005/8/layout/hList1"/>
    <dgm:cxn modelId="{47CC5A9B-FA80-4A57-B429-6714C0EBE3F4}" type="presOf" srcId="{CFBA85B5-5722-451F-8EFA-19788F18C88A}" destId="{2658CBF3-65B5-4A1A-B29E-2D4136D6D80B}" srcOrd="0" destOrd="0" presId="urn:microsoft.com/office/officeart/2005/8/layout/hList1"/>
    <dgm:cxn modelId="{DBF031B9-8F0C-4003-A34D-F0D00E38D47F}" srcId="{39E00D3E-FB59-49EF-944E-8CEF6AF1B0B1}" destId="{E986FE19-945B-445B-82EF-370021038B6F}" srcOrd="0" destOrd="0" parTransId="{CB5C468F-A77C-4C02-B687-0BD1B7030873}" sibTransId="{8E664AC7-4C3F-40E3-8723-436C0D96F8D9}"/>
    <dgm:cxn modelId="{B4F1EE48-2FCE-4D93-82C4-E03AE9D92806}" type="presOf" srcId="{00ADBCE1-73F7-428B-BEFD-CE12CE713F12}" destId="{D501F0D1-CAB0-4294-A426-4BB5762B18C3}" srcOrd="0" destOrd="0" presId="urn:microsoft.com/office/officeart/2005/8/layout/hList1"/>
    <dgm:cxn modelId="{93B13CF8-DFC3-4EE9-81FD-468B8C7A59D7}" srcId="{B4C2C33A-EF7D-48B7-A7F8-55EC8748AE16}" destId="{C6303F2D-DDA7-4E75-B747-5ABFCB214A9A}" srcOrd="0" destOrd="0" parTransId="{1980868C-75D0-4139-B64A-9FFF6D97B383}" sibTransId="{7F9F6FB7-5FB5-4210-B85B-10B223C3DD55}"/>
    <dgm:cxn modelId="{FD6C7AA3-6700-409C-92DF-BD8BFA48D68B}" type="presOf" srcId="{E986FE19-945B-445B-82EF-370021038B6F}" destId="{FC8814C6-322F-4579-94BE-97F090F2CBD0}" srcOrd="0" destOrd="0" presId="urn:microsoft.com/office/officeart/2005/8/layout/hList1"/>
    <dgm:cxn modelId="{C67FE840-503D-471A-A7DB-F9D91C499B10}" type="presOf" srcId="{CA212277-6674-430D-8B31-DC91F9ED0450}" destId="{DE46BFAD-32B2-4D03-81D2-D60E9B63A5AB}" srcOrd="0" destOrd="0" presId="urn:microsoft.com/office/officeart/2005/8/layout/hList1"/>
    <dgm:cxn modelId="{E3DEC682-425A-48D7-AA6E-DEA849D6F88E}" srcId="{6DB36DF4-D761-4C61-B0F4-804FF9DF6959}" destId="{B4C2C33A-EF7D-48B7-A7F8-55EC8748AE16}" srcOrd="3" destOrd="0" parTransId="{63D895F8-B01F-4719-84DF-E45460952455}" sibTransId="{535C7034-7F35-4DC5-B83C-C1DB10A7E367}"/>
    <dgm:cxn modelId="{178D1097-98AD-446A-9F18-11ED11F222D7}" type="presOf" srcId="{39E00D3E-FB59-49EF-944E-8CEF6AF1B0B1}" destId="{F220AC92-795B-4F50-A479-BB0BBCC3E951}" srcOrd="0" destOrd="0" presId="urn:microsoft.com/office/officeart/2005/8/layout/hList1"/>
    <dgm:cxn modelId="{8C0084EC-E200-4F70-B1C5-755CE5F1E216}" type="presOf" srcId="{C6303F2D-DDA7-4E75-B747-5ABFCB214A9A}" destId="{5F7929D5-4B99-4EF3-B80B-5CAB46F56263}" srcOrd="0" destOrd="0" presId="urn:microsoft.com/office/officeart/2005/8/layout/hList1"/>
    <dgm:cxn modelId="{1D8007A3-3A43-4E20-9641-647C0A16A874}" srcId="{6DB36DF4-D761-4C61-B0F4-804FF9DF6959}" destId="{00ADBCE1-73F7-428B-BEFD-CE12CE713F12}" srcOrd="0" destOrd="0" parTransId="{C00D4C4C-952C-4ED5-BD21-77F0F92F8D63}" sibTransId="{5B8779ED-AC26-4E02-B0DC-D29F74E1E5B4}"/>
    <dgm:cxn modelId="{3BAB8414-421C-4C56-829B-B735E145BB29}" srcId="{CA212277-6674-430D-8B31-DC91F9ED0450}" destId="{4A22DB26-C3CC-4C27-9A4D-40C66093C0BD}" srcOrd="0" destOrd="0" parTransId="{DAB46DFB-EE4A-43A3-A3A9-E2DBA45542F8}" sibTransId="{3E9FC67B-A8E8-451E-AABC-9BF7C0618478}"/>
    <dgm:cxn modelId="{4606BF28-781C-4125-A672-421822CEF756}" type="presOf" srcId="{C0B1E790-8298-4620-8A04-6CA987756534}" destId="{5EB3D225-7BD0-4EBD-B7C8-722FBDDCA073}" srcOrd="0" destOrd="0" presId="urn:microsoft.com/office/officeart/2005/8/layout/hList1"/>
    <dgm:cxn modelId="{2D826869-EF92-46EC-8DC1-B9FEAE2E94BE}" type="presOf" srcId="{6DB36DF4-D761-4C61-B0F4-804FF9DF6959}" destId="{2ECE51BD-8F04-48EA-B43A-ED637D9D3EEA}" srcOrd="0" destOrd="0" presId="urn:microsoft.com/office/officeart/2005/8/layout/hList1"/>
    <dgm:cxn modelId="{1817F230-D23B-4A2D-9943-B8FAD8E2D0D5}" type="presOf" srcId="{4A22DB26-C3CC-4C27-9A4D-40C66093C0BD}" destId="{F5CB5F6A-BCF5-410D-AC18-76BD9441A691}" srcOrd="0" destOrd="0" presId="urn:microsoft.com/office/officeart/2005/8/layout/hList1"/>
    <dgm:cxn modelId="{0007FCCE-C330-4A47-8C69-7ED85C0D9E3C}" type="presOf" srcId="{B4C2C33A-EF7D-48B7-A7F8-55EC8748AE16}" destId="{FD8280C2-FCC8-4F1F-B8EB-2888538BA045}" srcOrd="0" destOrd="0" presId="urn:microsoft.com/office/officeart/2005/8/layout/hList1"/>
    <dgm:cxn modelId="{F6160BEC-644E-4413-920A-8E461AEB2AA4}" srcId="{00ADBCE1-73F7-428B-BEFD-CE12CE713F12}" destId="{59CAE7DB-3D34-41AC-A6CB-B78E8BD4F930}" srcOrd="0" destOrd="0" parTransId="{145C819F-7C12-4739-8553-7C399FAD6E4E}" sibTransId="{B3187225-0332-451B-B73D-099B3913E795}"/>
    <dgm:cxn modelId="{831AFE8E-5D5B-4642-A091-0E55194F2C06}" type="presOf" srcId="{59CAE7DB-3D34-41AC-A6CB-B78E8BD4F930}" destId="{A5D5B3E8-2D37-4D64-9F1D-1E8992E523E2}" srcOrd="0" destOrd="0" presId="urn:microsoft.com/office/officeart/2005/8/layout/hList1"/>
    <dgm:cxn modelId="{0FBE4774-DAA0-4887-B9F7-60709366BD0B}" type="presParOf" srcId="{2ECE51BD-8F04-48EA-B43A-ED637D9D3EEA}" destId="{FA744176-1649-463F-97D2-ECA7E50E9362}" srcOrd="0" destOrd="0" presId="urn:microsoft.com/office/officeart/2005/8/layout/hList1"/>
    <dgm:cxn modelId="{3142ABF1-29CC-4279-ADA9-26E88B36E944}" type="presParOf" srcId="{FA744176-1649-463F-97D2-ECA7E50E9362}" destId="{D501F0D1-CAB0-4294-A426-4BB5762B18C3}" srcOrd="0" destOrd="0" presId="urn:microsoft.com/office/officeart/2005/8/layout/hList1"/>
    <dgm:cxn modelId="{E60399ED-D4A2-458C-B67A-27F1B1698BF6}" type="presParOf" srcId="{FA744176-1649-463F-97D2-ECA7E50E9362}" destId="{A5D5B3E8-2D37-4D64-9F1D-1E8992E523E2}" srcOrd="1" destOrd="0" presId="urn:microsoft.com/office/officeart/2005/8/layout/hList1"/>
    <dgm:cxn modelId="{C84060D6-A121-48D6-A55A-62F91DCAF161}" type="presParOf" srcId="{2ECE51BD-8F04-48EA-B43A-ED637D9D3EEA}" destId="{7D17BAB3-3CE9-4903-9461-E08A0B647F4D}" srcOrd="1" destOrd="0" presId="urn:microsoft.com/office/officeart/2005/8/layout/hList1"/>
    <dgm:cxn modelId="{39BABEBD-667B-4D4C-84A2-50A5500CFB41}" type="presParOf" srcId="{2ECE51BD-8F04-48EA-B43A-ED637D9D3EEA}" destId="{3C32771C-CCC2-4345-B962-B2223E632C5D}" srcOrd="2" destOrd="0" presId="urn:microsoft.com/office/officeart/2005/8/layout/hList1"/>
    <dgm:cxn modelId="{0E31A5BC-7828-4C56-B1E1-07441E672155}" type="presParOf" srcId="{3C32771C-CCC2-4345-B962-B2223E632C5D}" destId="{2658CBF3-65B5-4A1A-B29E-2D4136D6D80B}" srcOrd="0" destOrd="0" presId="urn:microsoft.com/office/officeart/2005/8/layout/hList1"/>
    <dgm:cxn modelId="{642F85E0-B9E9-4134-8A0C-6564489A6D28}" type="presParOf" srcId="{3C32771C-CCC2-4345-B962-B2223E632C5D}" destId="{00710436-6570-4720-A47C-E1BB027CF5C0}" srcOrd="1" destOrd="0" presId="urn:microsoft.com/office/officeart/2005/8/layout/hList1"/>
    <dgm:cxn modelId="{535E09B3-693F-4244-8E08-3282F91493A1}" type="presParOf" srcId="{2ECE51BD-8F04-48EA-B43A-ED637D9D3EEA}" destId="{113411B8-A97C-423E-92AC-37EBB1ECD3FB}" srcOrd="3" destOrd="0" presId="urn:microsoft.com/office/officeart/2005/8/layout/hList1"/>
    <dgm:cxn modelId="{E2303CFE-BAF5-4947-B5EC-3D194FAF4AB8}" type="presParOf" srcId="{2ECE51BD-8F04-48EA-B43A-ED637D9D3EEA}" destId="{B82BC76A-15D2-4A7E-84A9-E69FD53A8556}" srcOrd="4" destOrd="0" presId="urn:microsoft.com/office/officeart/2005/8/layout/hList1"/>
    <dgm:cxn modelId="{20F3E481-959B-4DA5-9DC9-6B0A0E9B365F}" type="presParOf" srcId="{B82BC76A-15D2-4A7E-84A9-E69FD53A8556}" destId="{5EB3D225-7BD0-4EBD-B7C8-722FBDDCA073}" srcOrd="0" destOrd="0" presId="urn:microsoft.com/office/officeart/2005/8/layout/hList1"/>
    <dgm:cxn modelId="{6B78A386-9468-477A-8527-EE36E564A206}" type="presParOf" srcId="{B82BC76A-15D2-4A7E-84A9-E69FD53A8556}" destId="{178D3A2D-86E1-4860-AD5C-00365E838EE1}" srcOrd="1" destOrd="0" presId="urn:microsoft.com/office/officeart/2005/8/layout/hList1"/>
    <dgm:cxn modelId="{7D00D982-901F-4892-97F8-9B49E81FEF7E}" type="presParOf" srcId="{2ECE51BD-8F04-48EA-B43A-ED637D9D3EEA}" destId="{2D4BBEC0-3A0B-4F95-BF03-A76C171A40A0}" srcOrd="5" destOrd="0" presId="urn:microsoft.com/office/officeart/2005/8/layout/hList1"/>
    <dgm:cxn modelId="{07E809C6-18EE-4FBB-98B4-FBD52D99CD7B}" type="presParOf" srcId="{2ECE51BD-8F04-48EA-B43A-ED637D9D3EEA}" destId="{CD0CCA10-F2A2-4A09-958F-168FF5A12EF1}" srcOrd="6" destOrd="0" presId="urn:microsoft.com/office/officeart/2005/8/layout/hList1"/>
    <dgm:cxn modelId="{9C5B1BDF-45AC-49E7-9B8E-0366D21E9FA8}" type="presParOf" srcId="{CD0CCA10-F2A2-4A09-958F-168FF5A12EF1}" destId="{FD8280C2-FCC8-4F1F-B8EB-2888538BA045}" srcOrd="0" destOrd="0" presId="urn:microsoft.com/office/officeart/2005/8/layout/hList1"/>
    <dgm:cxn modelId="{B3AC539E-1DE7-434B-A3B4-FC0C3D082DA0}" type="presParOf" srcId="{CD0CCA10-F2A2-4A09-958F-168FF5A12EF1}" destId="{5F7929D5-4B99-4EF3-B80B-5CAB46F56263}" srcOrd="1" destOrd="0" presId="urn:microsoft.com/office/officeart/2005/8/layout/hList1"/>
    <dgm:cxn modelId="{815408D3-9C1D-4C6D-B587-CA9E78407520}" type="presParOf" srcId="{2ECE51BD-8F04-48EA-B43A-ED637D9D3EEA}" destId="{2FB32E1F-32D7-4E61-AC68-1D2A507936CC}" srcOrd="7" destOrd="0" presId="urn:microsoft.com/office/officeart/2005/8/layout/hList1"/>
    <dgm:cxn modelId="{1E6AD86F-1C97-408A-BEA3-D87123311761}" type="presParOf" srcId="{2ECE51BD-8F04-48EA-B43A-ED637D9D3EEA}" destId="{E6C11EBF-EF1D-4C06-9E3E-4AFE35B8AC11}" srcOrd="8" destOrd="0" presId="urn:microsoft.com/office/officeart/2005/8/layout/hList1"/>
    <dgm:cxn modelId="{51CCD5F6-841D-4098-9B0C-E60338A9670E}" type="presParOf" srcId="{E6C11EBF-EF1D-4C06-9E3E-4AFE35B8AC11}" destId="{F220AC92-795B-4F50-A479-BB0BBCC3E951}" srcOrd="0" destOrd="0" presId="urn:microsoft.com/office/officeart/2005/8/layout/hList1"/>
    <dgm:cxn modelId="{337C71D4-CA78-4B16-9D5C-65DC53A0F4CC}" type="presParOf" srcId="{E6C11EBF-EF1D-4C06-9E3E-4AFE35B8AC11}" destId="{FC8814C6-322F-4579-94BE-97F090F2CBD0}" srcOrd="1" destOrd="0" presId="urn:microsoft.com/office/officeart/2005/8/layout/hList1"/>
    <dgm:cxn modelId="{9D4DE17D-B592-45A0-B566-C2AA28DE26E3}" type="presParOf" srcId="{2ECE51BD-8F04-48EA-B43A-ED637D9D3EEA}" destId="{29212FDB-FEB8-4D15-A42B-2EC257202FBA}" srcOrd="9" destOrd="0" presId="urn:microsoft.com/office/officeart/2005/8/layout/hList1"/>
    <dgm:cxn modelId="{B5EC360D-9B12-4E0F-94A3-ED3F7EB2CEEE}" type="presParOf" srcId="{2ECE51BD-8F04-48EA-B43A-ED637D9D3EEA}" destId="{C7B49594-9333-43D2-B741-C9D85B2AC642}" srcOrd="10" destOrd="0" presId="urn:microsoft.com/office/officeart/2005/8/layout/hList1"/>
    <dgm:cxn modelId="{5C26925B-32E8-4FF7-861E-D82416B861A0}" type="presParOf" srcId="{C7B49594-9333-43D2-B741-C9D85B2AC642}" destId="{DE46BFAD-32B2-4D03-81D2-D60E9B63A5AB}" srcOrd="0" destOrd="0" presId="urn:microsoft.com/office/officeart/2005/8/layout/hList1"/>
    <dgm:cxn modelId="{AC6078EB-A3DB-42B1-9E73-F4ED1D244031}" type="presParOf" srcId="{C7B49594-9333-43D2-B741-C9D85B2AC642}" destId="{F5CB5F6A-BCF5-410D-AC18-76BD9441A691}" srcOrd="1" destOrd="0" presId="urn:microsoft.com/office/officeart/2005/8/layout/hList1"/>
    <dgm:cxn modelId="{A91659FC-6F6B-4A9B-A6DA-4C5C37B97EBF}" type="presParOf" srcId="{2ECE51BD-8F04-48EA-B43A-ED637D9D3EEA}" destId="{C8D8072F-DDA6-43F4-B6C9-226F3A4C03A0}" srcOrd="11" destOrd="0" presId="urn:microsoft.com/office/officeart/2005/8/layout/hList1"/>
    <dgm:cxn modelId="{82C77901-5677-4FCE-B66E-DA31F58EA7A2}" type="presParOf" srcId="{2ECE51BD-8F04-48EA-B43A-ED637D9D3EEA}" destId="{2B37CFB2-6474-4F60-9353-2005D9CAE494}" srcOrd="12" destOrd="0" presId="urn:microsoft.com/office/officeart/2005/8/layout/hList1"/>
    <dgm:cxn modelId="{31A4AF13-BA36-4FE8-82F6-65D5731FD954}" type="presParOf" srcId="{2B37CFB2-6474-4F60-9353-2005D9CAE494}" destId="{78D3DC49-E61C-4752-8876-F5CB04D6B1E8}" srcOrd="0" destOrd="0" presId="urn:microsoft.com/office/officeart/2005/8/layout/hList1"/>
    <dgm:cxn modelId="{5DAF130A-6037-484D-9354-5BB18C2114E1}" type="presParOf" srcId="{2B37CFB2-6474-4F60-9353-2005D9CAE494}" destId="{EA18AA8A-45C5-477B-90C9-E7BF9725A22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3EE248-7C1D-45D5-B4BC-1D68AF7D9EC0}" type="doc">
      <dgm:prSet loTypeId="urn:microsoft.com/office/officeart/2005/8/layout/gear1" loCatId="process" qsTypeId="urn:microsoft.com/office/officeart/2005/8/quickstyle/simple1" qsCatId="simple" csTypeId="urn:microsoft.com/office/officeart/2005/8/colors/colorful5" csCatId="colorful" phldr="1"/>
      <dgm:spPr/>
    </dgm:pt>
    <dgm:pt modelId="{4ECDC966-7E1A-43A2-8D34-710D5DB852A5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Regional </a:t>
          </a:r>
          <a:r>
            <a:rPr lang="en-US" sz="1400" b="1" dirty="0" err="1" smtClean="0">
              <a:solidFill>
                <a:schemeClr val="tx1"/>
              </a:solidFill>
            </a:rPr>
            <a:t>agritourism</a:t>
          </a:r>
          <a:r>
            <a:rPr lang="en-US" sz="1400" b="1" dirty="0" smtClean="0">
              <a:solidFill>
                <a:schemeClr val="tx1"/>
              </a:solidFill>
            </a:rPr>
            <a:t> development strategy </a:t>
          </a:r>
          <a:endParaRPr lang="en-US" sz="1400" b="1" dirty="0">
            <a:solidFill>
              <a:schemeClr val="tx1"/>
            </a:solidFill>
          </a:endParaRPr>
        </a:p>
      </dgm:t>
    </dgm:pt>
    <dgm:pt modelId="{5E51553A-A983-4800-AE89-B22DCC36464D}" type="parTrans" cxnId="{CAAF1597-BF54-43CB-B016-4D83FD204A7B}">
      <dgm:prSet/>
      <dgm:spPr/>
      <dgm:t>
        <a:bodyPr/>
        <a:lstStyle/>
        <a:p>
          <a:endParaRPr lang="en-US" sz="1100">
            <a:solidFill>
              <a:schemeClr val="bg1"/>
            </a:solidFill>
          </a:endParaRPr>
        </a:p>
      </dgm:t>
    </dgm:pt>
    <dgm:pt modelId="{B1A1DE41-AADE-4441-9D8C-F8BF2A45F0CE}" type="sibTrans" cxnId="{CAAF1597-BF54-43CB-B016-4D83FD204A7B}">
      <dgm:prSet/>
      <dgm:spPr/>
      <dgm:t>
        <a:bodyPr/>
        <a:lstStyle/>
        <a:p>
          <a:endParaRPr lang="en-US" sz="1100">
            <a:solidFill>
              <a:schemeClr val="bg1"/>
            </a:solidFill>
          </a:endParaRPr>
        </a:p>
      </dgm:t>
    </dgm:pt>
    <dgm:pt modelId="{753812B3-DFC9-43F9-BD87-29D36671FF7D}">
      <dgm:prSet phldrT="[Text]" custT="1"/>
      <dgm:spPr/>
      <dgm:t>
        <a:bodyPr/>
        <a:lstStyle/>
        <a:p>
          <a:r>
            <a:rPr lang="en-US" sz="1050" b="1" dirty="0" smtClean="0">
              <a:solidFill>
                <a:schemeClr val="tx1"/>
              </a:solidFill>
            </a:rPr>
            <a:t>National </a:t>
          </a:r>
          <a:r>
            <a:rPr lang="en-US" sz="1050" b="1" dirty="0" err="1" smtClean="0">
              <a:solidFill>
                <a:schemeClr val="tx1"/>
              </a:solidFill>
            </a:rPr>
            <a:t>agri</a:t>
          </a:r>
          <a:r>
            <a:rPr lang="en-US" sz="1050" b="1" dirty="0" smtClean="0">
              <a:solidFill>
                <a:schemeClr val="tx1"/>
              </a:solidFill>
            </a:rPr>
            <a:t>-tourism A/plans</a:t>
          </a:r>
          <a:endParaRPr lang="en-US" sz="1050" b="1" dirty="0">
            <a:solidFill>
              <a:schemeClr val="tx1"/>
            </a:solidFill>
          </a:endParaRPr>
        </a:p>
      </dgm:t>
    </dgm:pt>
    <dgm:pt modelId="{9527943B-C6BE-4DA9-B1B4-83A769316637}" type="parTrans" cxnId="{0E13FAF0-CC8F-45E6-9CCE-002CA5E9E697}">
      <dgm:prSet/>
      <dgm:spPr/>
      <dgm:t>
        <a:bodyPr/>
        <a:lstStyle/>
        <a:p>
          <a:endParaRPr lang="en-US" sz="1100">
            <a:solidFill>
              <a:schemeClr val="bg1"/>
            </a:solidFill>
          </a:endParaRPr>
        </a:p>
      </dgm:t>
    </dgm:pt>
    <dgm:pt modelId="{7C283206-7F32-40BF-BA5F-AC6171FD1F5D}" type="sibTrans" cxnId="{0E13FAF0-CC8F-45E6-9CCE-002CA5E9E697}">
      <dgm:prSet/>
      <dgm:spPr/>
      <dgm:t>
        <a:bodyPr/>
        <a:lstStyle/>
        <a:p>
          <a:endParaRPr lang="en-US" sz="1100">
            <a:solidFill>
              <a:schemeClr val="bg1"/>
            </a:solidFill>
          </a:endParaRPr>
        </a:p>
      </dgm:t>
    </dgm:pt>
    <dgm:pt modelId="{B23A2A2E-9F19-441A-BBE5-3103E4313730}">
      <dgm:prSet phldrT="[Text]" custT="1"/>
      <dgm:spPr/>
      <dgm:t>
        <a:bodyPr/>
        <a:lstStyle/>
        <a:p>
          <a:r>
            <a:rPr lang="en-US" sz="1050" b="1" dirty="0" smtClean="0">
              <a:solidFill>
                <a:schemeClr val="tx1"/>
              </a:solidFill>
            </a:rPr>
            <a:t>S/National &amp; community activities</a:t>
          </a:r>
          <a:endParaRPr lang="en-US" sz="1050" b="1" dirty="0">
            <a:solidFill>
              <a:schemeClr val="tx1"/>
            </a:solidFill>
          </a:endParaRPr>
        </a:p>
      </dgm:t>
    </dgm:pt>
    <dgm:pt modelId="{51597893-DB34-4E48-B782-77C1C6998C74}" type="parTrans" cxnId="{DDC99C1B-2039-42AB-912C-CBB7A9F9EA6A}">
      <dgm:prSet/>
      <dgm:spPr/>
      <dgm:t>
        <a:bodyPr/>
        <a:lstStyle/>
        <a:p>
          <a:endParaRPr lang="en-US" sz="1100">
            <a:solidFill>
              <a:schemeClr val="bg1"/>
            </a:solidFill>
          </a:endParaRPr>
        </a:p>
      </dgm:t>
    </dgm:pt>
    <dgm:pt modelId="{39E1C5EB-9FBC-4930-91BF-B5122994B729}" type="sibTrans" cxnId="{DDC99C1B-2039-42AB-912C-CBB7A9F9EA6A}">
      <dgm:prSet/>
      <dgm:spPr/>
      <dgm:t>
        <a:bodyPr/>
        <a:lstStyle/>
        <a:p>
          <a:endParaRPr lang="en-US" sz="1100">
            <a:solidFill>
              <a:schemeClr val="bg1"/>
            </a:solidFill>
          </a:endParaRPr>
        </a:p>
      </dgm:t>
    </dgm:pt>
    <dgm:pt modelId="{4868CFDE-3E3E-4B64-9037-5D425B673E67}" type="pres">
      <dgm:prSet presAssocID="{D53EE248-7C1D-45D5-B4BC-1D68AF7D9EC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F97CEC0-A361-4386-B1DC-10CB933A4551}" type="pres">
      <dgm:prSet presAssocID="{4ECDC966-7E1A-43A2-8D34-710D5DB852A5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3EA2EF-0206-466F-A0E3-89A0A9AAB2CE}" type="pres">
      <dgm:prSet presAssocID="{4ECDC966-7E1A-43A2-8D34-710D5DB852A5}" presName="gear1srcNode" presStyleLbl="node1" presStyleIdx="0" presStyleCnt="3"/>
      <dgm:spPr/>
      <dgm:t>
        <a:bodyPr/>
        <a:lstStyle/>
        <a:p>
          <a:endParaRPr lang="en-US"/>
        </a:p>
      </dgm:t>
    </dgm:pt>
    <dgm:pt modelId="{A6DC5526-8BF9-46B6-AA7D-06E74E310AA3}" type="pres">
      <dgm:prSet presAssocID="{4ECDC966-7E1A-43A2-8D34-710D5DB852A5}" presName="gear1dstNode" presStyleLbl="node1" presStyleIdx="0" presStyleCnt="3"/>
      <dgm:spPr/>
      <dgm:t>
        <a:bodyPr/>
        <a:lstStyle/>
        <a:p>
          <a:endParaRPr lang="en-US"/>
        </a:p>
      </dgm:t>
    </dgm:pt>
    <dgm:pt modelId="{63E18E52-26D2-482E-8E28-0D8681D3CDCD}" type="pres">
      <dgm:prSet presAssocID="{753812B3-DFC9-43F9-BD87-29D36671FF7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1C0A17-5F03-4EA8-910D-D2FB7269AC74}" type="pres">
      <dgm:prSet presAssocID="{753812B3-DFC9-43F9-BD87-29D36671FF7D}" presName="gear2srcNode" presStyleLbl="node1" presStyleIdx="1" presStyleCnt="3"/>
      <dgm:spPr/>
      <dgm:t>
        <a:bodyPr/>
        <a:lstStyle/>
        <a:p>
          <a:endParaRPr lang="en-US"/>
        </a:p>
      </dgm:t>
    </dgm:pt>
    <dgm:pt modelId="{EC4B3652-54F3-4302-91AD-A797B86C7B3A}" type="pres">
      <dgm:prSet presAssocID="{753812B3-DFC9-43F9-BD87-29D36671FF7D}" presName="gear2dstNode" presStyleLbl="node1" presStyleIdx="1" presStyleCnt="3"/>
      <dgm:spPr/>
      <dgm:t>
        <a:bodyPr/>
        <a:lstStyle/>
        <a:p>
          <a:endParaRPr lang="en-US"/>
        </a:p>
      </dgm:t>
    </dgm:pt>
    <dgm:pt modelId="{51710325-F8F5-41A9-84D3-A3380B363EB0}" type="pres">
      <dgm:prSet presAssocID="{B23A2A2E-9F19-441A-BBE5-3103E4313730}" presName="gear3" presStyleLbl="node1" presStyleIdx="2" presStyleCnt="3"/>
      <dgm:spPr/>
      <dgm:t>
        <a:bodyPr/>
        <a:lstStyle/>
        <a:p>
          <a:endParaRPr lang="en-US"/>
        </a:p>
      </dgm:t>
    </dgm:pt>
    <dgm:pt modelId="{94A95B80-C992-4E69-A64B-E58E79B9D939}" type="pres">
      <dgm:prSet presAssocID="{B23A2A2E-9F19-441A-BBE5-3103E431373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2A715A-E670-4C74-B6A8-9813A87D5422}" type="pres">
      <dgm:prSet presAssocID="{B23A2A2E-9F19-441A-BBE5-3103E4313730}" presName="gear3srcNode" presStyleLbl="node1" presStyleIdx="2" presStyleCnt="3"/>
      <dgm:spPr/>
      <dgm:t>
        <a:bodyPr/>
        <a:lstStyle/>
        <a:p>
          <a:endParaRPr lang="en-US"/>
        </a:p>
      </dgm:t>
    </dgm:pt>
    <dgm:pt modelId="{965BAFAD-58DA-449B-B025-8CA432FFFCF9}" type="pres">
      <dgm:prSet presAssocID="{B23A2A2E-9F19-441A-BBE5-3103E4313730}" presName="gear3dstNode" presStyleLbl="node1" presStyleIdx="2" presStyleCnt="3"/>
      <dgm:spPr/>
      <dgm:t>
        <a:bodyPr/>
        <a:lstStyle/>
        <a:p>
          <a:endParaRPr lang="en-US"/>
        </a:p>
      </dgm:t>
    </dgm:pt>
    <dgm:pt modelId="{234DE917-81EA-4497-BA69-3B897575D9E9}" type="pres">
      <dgm:prSet presAssocID="{B1A1DE41-AADE-4441-9D8C-F8BF2A45F0CE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1E6BC2E4-7F94-4468-A81C-DEEDFEC6A760}" type="pres">
      <dgm:prSet presAssocID="{7C283206-7F32-40BF-BA5F-AC6171FD1F5D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B690413D-CF6E-4E67-A9A9-1EA355738D08}" type="pres">
      <dgm:prSet presAssocID="{39E1C5EB-9FBC-4930-91BF-B5122994B729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0E13FAF0-CC8F-45E6-9CCE-002CA5E9E697}" srcId="{D53EE248-7C1D-45D5-B4BC-1D68AF7D9EC0}" destId="{753812B3-DFC9-43F9-BD87-29D36671FF7D}" srcOrd="1" destOrd="0" parTransId="{9527943B-C6BE-4DA9-B1B4-83A769316637}" sibTransId="{7C283206-7F32-40BF-BA5F-AC6171FD1F5D}"/>
    <dgm:cxn modelId="{E8ED9990-B58C-4C5F-91C5-DF8A65454B8F}" type="presOf" srcId="{39E1C5EB-9FBC-4930-91BF-B5122994B729}" destId="{B690413D-CF6E-4E67-A9A9-1EA355738D08}" srcOrd="0" destOrd="0" presId="urn:microsoft.com/office/officeart/2005/8/layout/gear1"/>
    <dgm:cxn modelId="{7A9DC466-2DE4-497C-A16C-104B0395770E}" type="presOf" srcId="{753812B3-DFC9-43F9-BD87-29D36671FF7D}" destId="{591C0A17-5F03-4EA8-910D-D2FB7269AC74}" srcOrd="1" destOrd="0" presId="urn:microsoft.com/office/officeart/2005/8/layout/gear1"/>
    <dgm:cxn modelId="{CAAF1597-BF54-43CB-B016-4D83FD204A7B}" srcId="{D53EE248-7C1D-45D5-B4BC-1D68AF7D9EC0}" destId="{4ECDC966-7E1A-43A2-8D34-710D5DB852A5}" srcOrd="0" destOrd="0" parTransId="{5E51553A-A983-4800-AE89-B22DCC36464D}" sibTransId="{B1A1DE41-AADE-4441-9D8C-F8BF2A45F0CE}"/>
    <dgm:cxn modelId="{51838A1B-2D84-4212-93B6-7FDF73057991}" type="presOf" srcId="{B23A2A2E-9F19-441A-BBE5-3103E4313730}" destId="{94A95B80-C992-4E69-A64B-E58E79B9D939}" srcOrd="1" destOrd="0" presId="urn:microsoft.com/office/officeart/2005/8/layout/gear1"/>
    <dgm:cxn modelId="{458DD8B1-9999-4144-9F73-A7A33658936D}" type="presOf" srcId="{753812B3-DFC9-43F9-BD87-29D36671FF7D}" destId="{EC4B3652-54F3-4302-91AD-A797B86C7B3A}" srcOrd="2" destOrd="0" presId="urn:microsoft.com/office/officeart/2005/8/layout/gear1"/>
    <dgm:cxn modelId="{21C7F10E-19B5-4D37-9066-FBE8C31295CA}" type="presOf" srcId="{7C283206-7F32-40BF-BA5F-AC6171FD1F5D}" destId="{1E6BC2E4-7F94-4468-A81C-DEEDFEC6A760}" srcOrd="0" destOrd="0" presId="urn:microsoft.com/office/officeart/2005/8/layout/gear1"/>
    <dgm:cxn modelId="{4CD62B20-AF1B-4994-AAEE-D7A5D8D55CCC}" type="presOf" srcId="{4ECDC966-7E1A-43A2-8D34-710D5DB852A5}" destId="{A6DC5526-8BF9-46B6-AA7D-06E74E310AA3}" srcOrd="2" destOrd="0" presId="urn:microsoft.com/office/officeart/2005/8/layout/gear1"/>
    <dgm:cxn modelId="{CDDEB719-B0FB-4C22-9CF3-749212A9E6F7}" type="presOf" srcId="{B1A1DE41-AADE-4441-9D8C-F8BF2A45F0CE}" destId="{234DE917-81EA-4497-BA69-3B897575D9E9}" srcOrd="0" destOrd="0" presId="urn:microsoft.com/office/officeart/2005/8/layout/gear1"/>
    <dgm:cxn modelId="{6B233824-5F4C-459A-A997-A87C431C242F}" type="presOf" srcId="{4ECDC966-7E1A-43A2-8D34-710D5DB852A5}" destId="{AC3EA2EF-0206-466F-A0E3-89A0A9AAB2CE}" srcOrd="1" destOrd="0" presId="urn:microsoft.com/office/officeart/2005/8/layout/gear1"/>
    <dgm:cxn modelId="{976A9A03-8569-44C4-B28B-640AFBD15C0E}" type="presOf" srcId="{D53EE248-7C1D-45D5-B4BC-1D68AF7D9EC0}" destId="{4868CFDE-3E3E-4B64-9037-5D425B673E67}" srcOrd="0" destOrd="0" presId="urn:microsoft.com/office/officeart/2005/8/layout/gear1"/>
    <dgm:cxn modelId="{48697F92-EF9A-4441-B221-AE76C671B8B4}" type="presOf" srcId="{B23A2A2E-9F19-441A-BBE5-3103E4313730}" destId="{965BAFAD-58DA-449B-B025-8CA432FFFCF9}" srcOrd="3" destOrd="0" presId="urn:microsoft.com/office/officeart/2005/8/layout/gear1"/>
    <dgm:cxn modelId="{35B789DB-7334-4331-8BD1-6EC8F1D2B1F0}" type="presOf" srcId="{B23A2A2E-9F19-441A-BBE5-3103E4313730}" destId="{51710325-F8F5-41A9-84D3-A3380B363EB0}" srcOrd="0" destOrd="0" presId="urn:microsoft.com/office/officeart/2005/8/layout/gear1"/>
    <dgm:cxn modelId="{DDC99C1B-2039-42AB-912C-CBB7A9F9EA6A}" srcId="{D53EE248-7C1D-45D5-B4BC-1D68AF7D9EC0}" destId="{B23A2A2E-9F19-441A-BBE5-3103E4313730}" srcOrd="2" destOrd="0" parTransId="{51597893-DB34-4E48-B782-77C1C6998C74}" sibTransId="{39E1C5EB-9FBC-4930-91BF-B5122994B729}"/>
    <dgm:cxn modelId="{CE19C5B1-A465-461E-86D8-FAAA358DF04D}" type="presOf" srcId="{4ECDC966-7E1A-43A2-8D34-710D5DB852A5}" destId="{8F97CEC0-A361-4386-B1DC-10CB933A4551}" srcOrd="0" destOrd="0" presId="urn:microsoft.com/office/officeart/2005/8/layout/gear1"/>
    <dgm:cxn modelId="{C4E5A650-75FA-497E-A11D-3F94DCF64469}" type="presOf" srcId="{753812B3-DFC9-43F9-BD87-29D36671FF7D}" destId="{63E18E52-26D2-482E-8E28-0D8681D3CDCD}" srcOrd="0" destOrd="0" presId="urn:microsoft.com/office/officeart/2005/8/layout/gear1"/>
    <dgm:cxn modelId="{E8347DB1-6D89-4169-A519-195DB10D0ECE}" type="presOf" srcId="{B23A2A2E-9F19-441A-BBE5-3103E4313730}" destId="{BB2A715A-E670-4C74-B6A8-9813A87D5422}" srcOrd="2" destOrd="0" presId="urn:microsoft.com/office/officeart/2005/8/layout/gear1"/>
    <dgm:cxn modelId="{0662D21D-01DC-4034-A23A-B7981F56F7F6}" type="presParOf" srcId="{4868CFDE-3E3E-4B64-9037-5D425B673E67}" destId="{8F97CEC0-A361-4386-B1DC-10CB933A4551}" srcOrd="0" destOrd="0" presId="urn:microsoft.com/office/officeart/2005/8/layout/gear1"/>
    <dgm:cxn modelId="{D2E5CDBE-655D-46D7-9C0A-27E477514DED}" type="presParOf" srcId="{4868CFDE-3E3E-4B64-9037-5D425B673E67}" destId="{AC3EA2EF-0206-466F-A0E3-89A0A9AAB2CE}" srcOrd="1" destOrd="0" presId="urn:microsoft.com/office/officeart/2005/8/layout/gear1"/>
    <dgm:cxn modelId="{CF6032E6-297E-4602-99F0-6F1162561E9F}" type="presParOf" srcId="{4868CFDE-3E3E-4B64-9037-5D425B673E67}" destId="{A6DC5526-8BF9-46B6-AA7D-06E74E310AA3}" srcOrd="2" destOrd="0" presId="urn:microsoft.com/office/officeart/2005/8/layout/gear1"/>
    <dgm:cxn modelId="{4EF4831C-F32C-4B6F-BF6E-F9314E2EE2D0}" type="presParOf" srcId="{4868CFDE-3E3E-4B64-9037-5D425B673E67}" destId="{63E18E52-26D2-482E-8E28-0D8681D3CDCD}" srcOrd="3" destOrd="0" presId="urn:microsoft.com/office/officeart/2005/8/layout/gear1"/>
    <dgm:cxn modelId="{5B79AF07-6FC1-44E9-8A65-C1D19A6B939B}" type="presParOf" srcId="{4868CFDE-3E3E-4B64-9037-5D425B673E67}" destId="{591C0A17-5F03-4EA8-910D-D2FB7269AC74}" srcOrd="4" destOrd="0" presId="urn:microsoft.com/office/officeart/2005/8/layout/gear1"/>
    <dgm:cxn modelId="{DD222E2C-6AC0-4D24-BBF5-B23F94FA9E91}" type="presParOf" srcId="{4868CFDE-3E3E-4B64-9037-5D425B673E67}" destId="{EC4B3652-54F3-4302-91AD-A797B86C7B3A}" srcOrd="5" destOrd="0" presId="urn:microsoft.com/office/officeart/2005/8/layout/gear1"/>
    <dgm:cxn modelId="{E7A0C17F-6BCB-479D-9270-4677ADF9AC78}" type="presParOf" srcId="{4868CFDE-3E3E-4B64-9037-5D425B673E67}" destId="{51710325-F8F5-41A9-84D3-A3380B363EB0}" srcOrd="6" destOrd="0" presId="urn:microsoft.com/office/officeart/2005/8/layout/gear1"/>
    <dgm:cxn modelId="{34448DF1-5405-47EE-99F9-2CDF690E1870}" type="presParOf" srcId="{4868CFDE-3E3E-4B64-9037-5D425B673E67}" destId="{94A95B80-C992-4E69-A64B-E58E79B9D939}" srcOrd="7" destOrd="0" presId="urn:microsoft.com/office/officeart/2005/8/layout/gear1"/>
    <dgm:cxn modelId="{EC1740F9-345E-4C7C-AC62-382FE168E3AD}" type="presParOf" srcId="{4868CFDE-3E3E-4B64-9037-5D425B673E67}" destId="{BB2A715A-E670-4C74-B6A8-9813A87D5422}" srcOrd="8" destOrd="0" presId="urn:microsoft.com/office/officeart/2005/8/layout/gear1"/>
    <dgm:cxn modelId="{490A6EDD-283F-4A43-93A0-08F5FE993C63}" type="presParOf" srcId="{4868CFDE-3E3E-4B64-9037-5D425B673E67}" destId="{965BAFAD-58DA-449B-B025-8CA432FFFCF9}" srcOrd="9" destOrd="0" presId="urn:microsoft.com/office/officeart/2005/8/layout/gear1"/>
    <dgm:cxn modelId="{972C254F-CE00-474F-A0E1-474579E08EEF}" type="presParOf" srcId="{4868CFDE-3E3E-4B64-9037-5D425B673E67}" destId="{234DE917-81EA-4497-BA69-3B897575D9E9}" srcOrd="10" destOrd="0" presId="urn:microsoft.com/office/officeart/2005/8/layout/gear1"/>
    <dgm:cxn modelId="{9E8DECCE-62C6-4116-8AB7-FA7439F7BD4A}" type="presParOf" srcId="{4868CFDE-3E3E-4B64-9037-5D425B673E67}" destId="{1E6BC2E4-7F94-4468-A81C-DEEDFEC6A760}" srcOrd="11" destOrd="0" presId="urn:microsoft.com/office/officeart/2005/8/layout/gear1"/>
    <dgm:cxn modelId="{C75F337F-8026-4738-B7C3-0AE49BA5CB7E}" type="presParOf" srcId="{4868CFDE-3E3E-4B64-9037-5D425B673E67}" destId="{B690413D-CF6E-4E67-A9A9-1EA355738D0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01F0D1-CAB0-4294-A426-4BB5762B18C3}">
      <dsp:nvSpPr>
        <dsp:cNvPr id="0" name=""/>
        <dsp:cNvSpPr/>
      </dsp:nvSpPr>
      <dsp:spPr>
        <a:xfrm>
          <a:off x="4819" y="517646"/>
          <a:ext cx="1429365" cy="4896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Agriculture</a:t>
          </a:r>
          <a:endParaRPr lang="en-US" sz="1700" kern="1200" dirty="0"/>
        </a:p>
      </dsp:txBody>
      <dsp:txXfrm>
        <a:off x="4819" y="517646"/>
        <a:ext cx="1429365" cy="489600"/>
      </dsp:txXfrm>
    </dsp:sp>
    <dsp:sp modelId="{A5D5B3E8-2D37-4D64-9F1D-1E8992E523E2}">
      <dsp:nvSpPr>
        <dsp:cNvPr id="0" name=""/>
        <dsp:cNvSpPr/>
      </dsp:nvSpPr>
      <dsp:spPr>
        <a:xfrm>
          <a:off x="4819" y="1007246"/>
          <a:ext cx="1429365" cy="74663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strategies</a:t>
          </a:r>
          <a:endParaRPr lang="en-US" sz="1700" kern="1200" dirty="0"/>
        </a:p>
      </dsp:txBody>
      <dsp:txXfrm>
        <a:off x="4819" y="1007246"/>
        <a:ext cx="1429365" cy="746639"/>
      </dsp:txXfrm>
    </dsp:sp>
    <dsp:sp modelId="{2658CBF3-65B5-4A1A-B29E-2D4136D6D80B}">
      <dsp:nvSpPr>
        <dsp:cNvPr id="0" name=""/>
        <dsp:cNvSpPr/>
      </dsp:nvSpPr>
      <dsp:spPr>
        <a:xfrm>
          <a:off x="1634296" y="517646"/>
          <a:ext cx="1429365" cy="489600"/>
        </a:xfrm>
        <a:prstGeom prst="rect">
          <a:avLst/>
        </a:prstGeom>
        <a:solidFill>
          <a:schemeClr val="accent4">
            <a:hueOff val="-2566115"/>
            <a:satOff val="4807"/>
            <a:lumOff val="-980"/>
            <a:alphaOff val="0"/>
          </a:schemeClr>
        </a:solidFill>
        <a:ln w="15875" cap="rnd" cmpd="sng" algn="ctr">
          <a:solidFill>
            <a:schemeClr val="accent4">
              <a:hueOff val="-2566115"/>
              <a:satOff val="4807"/>
              <a:lumOff val="-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Fisheries</a:t>
          </a:r>
          <a:endParaRPr lang="en-US" sz="1700" kern="1200" dirty="0"/>
        </a:p>
      </dsp:txBody>
      <dsp:txXfrm>
        <a:off x="1634296" y="517646"/>
        <a:ext cx="1429365" cy="489600"/>
      </dsp:txXfrm>
    </dsp:sp>
    <dsp:sp modelId="{00710436-6570-4720-A47C-E1BB027CF5C0}">
      <dsp:nvSpPr>
        <dsp:cNvPr id="0" name=""/>
        <dsp:cNvSpPr/>
      </dsp:nvSpPr>
      <dsp:spPr>
        <a:xfrm>
          <a:off x="1634296" y="1007246"/>
          <a:ext cx="1429365" cy="746639"/>
        </a:xfrm>
        <a:prstGeom prst="rect">
          <a:avLst/>
        </a:prstGeom>
        <a:solidFill>
          <a:schemeClr val="accent4">
            <a:tint val="40000"/>
            <a:alpha val="90000"/>
            <a:hueOff val="-2573698"/>
            <a:satOff val="977"/>
            <a:lumOff val="-42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-2573698"/>
              <a:satOff val="977"/>
              <a:lumOff val="-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Strategies</a:t>
          </a:r>
          <a:endParaRPr lang="en-US" sz="1700" kern="1200" dirty="0"/>
        </a:p>
      </dsp:txBody>
      <dsp:txXfrm>
        <a:off x="1634296" y="1007246"/>
        <a:ext cx="1429365" cy="746639"/>
      </dsp:txXfrm>
    </dsp:sp>
    <dsp:sp modelId="{5EB3D225-7BD0-4EBD-B7C8-722FBDDCA073}">
      <dsp:nvSpPr>
        <dsp:cNvPr id="0" name=""/>
        <dsp:cNvSpPr/>
      </dsp:nvSpPr>
      <dsp:spPr>
        <a:xfrm>
          <a:off x="3263773" y="517646"/>
          <a:ext cx="1429365" cy="489600"/>
        </a:xfrm>
        <a:prstGeom prst="rect">
          <a:avLst/>
        </a:prstGeom>
        <a:solidFill>
          <a:schemeClr val="accent4">
            <a:hueOff val="-5132229"/>
            <a:satOff val="9614"/>
            <a:lumOff val="-1961"/>
            <a:alphaOff val="0"/>
          </a:schemeClr>
        </a:solidFill>
        <a:ln w="15875" cap="rnd" cmpd="sng" algn="ctr">
          <a:solidFill>
            <a:schemeClr val="accent4">
              <a:hueOff val="-5132229"/>
              <a:satOff val="9614"/>
              <a:lumOff val="-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Livestock</a:t>
          </a:r>
          <a:endParaRPr lang="en-US" sz="1700" kern="1200" dirty="0"/>
        </a:p>
      </dsp:txBody>
      <dsp:txXfrm>
        <a:off x="3263773" y="517646"/>
        <a:ext cx="1429365" cy="489600"/>
      </dsp:txXfrm>
    </dsp:sp>
    <dsp:sp modelId="{178D3A2D-86E1-4860-AD5C-00365E838EE1}">
      <dsp:nvSpPr>
        <dsp:cNvPr id="0" name=""/>
        <dsp:cNvSpPr/>
      </dsp:nvSpPr>
      <dsp:spPr>
        <a:xfrm>
          <a:off x="3263773" y="1007246"/>
          <a:ext cx="1429365" cy="746639"/>
        </a:xfrm>
        <a:prstGeom prst="rect">
          <a:avLst/>
        </a:prstGeom>
        <a:solidFill>
          <a:schemeClr val="accent4">
            <a:tint val="40000"/>
            <a:alpha val="90000"/>
            <a:hueOff val="-5147396"/>
            <a:satOff val="1954"/>
            <a:lumOff val="-84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-5147396"/>
              <a:satOff val="1954"/>
              <a:lumOff val="-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Strategies</a:t>
          </a:r>
          <a:endParaRPr lang="en-US" sz="1700" kern="1200" dirty="0"/>
        </a:p>
      </dsp:txBody>
      <dsp:txXfrm>
        <a:off x="3263773" y="1007246"/>
        <a:ext cx="1429365" cy="746639"/>
      </dsp:txXfrm>
    </dsp:sp>
    <dsp:sp modelId="{FD8280C2-FCC8-4F1F-B8EB-2888538BA045}">
      <dsp:nvSpPr>
        <dsp:cNvPr id="0" name=""/>
        <dsp:cNvSpPr/>
      </dsp:nvSpPr>
      <dsp:spPr>
        <a:xfrm>
          <a:off x="4893251" y="517646"/>
          <a:ext cx="1429365" cy="489600"/>
        </a:xfrm>
        <a:prstGeom prst="rect">
          <a:avLst/>
        </a:prstGeom>
        <a:solidFill>
          <a:schemeClr val="accent4">
            <a:hueOff val="-7698344"/>
            <a:satOff val="14422"/>
            <a:lumOff val="-2941"/>
            <a:alphaOff val="0"/>
          </a:schemeClr>
        </a:solidFill>
        <a:ln w="15875" cap="rnd" cmpd="sng" algn="ctr">
          <a:solidFill>
            <a:schemeClr val="accent4">
              <a:hueOff val="-7698344"/>
              <a:satOff val="14422"/>
              <a:lumOff val="-2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Forestry</a:t>
          </a:r>
          <a:endParaRPr lang="en-US" sz="1700" kern="1200" dirty="0"/>
        </a:p>
      </dsp:txBody>
      <dsp:txXfrm>
        <a:off x="4893251" y="517646"/>
        <a:ext cx="1429365" cy="489600"/>
      </dsp:txXfrm>
    </dsp:sp>
    <dsp:sp modelId="{5F7929D5-4B99-4EF3-B80B-5CAB46F56263}">
      <dsp:nvSpPr>
        <dsp:cNvPr id="0" name=""/>
        <dsp:cNvSpPr/>
      </dsp:nvSpPr>
      <dsp:spPr>
        <a:xfrm>
          <a:off x="4893251" y="1007246"/>
          <a:ext cx="1429365" cy="746639"/>
        </a:xfrm>
        <a:prstGeom prst="rect">
          <a:avLst/>
        </a:prstGeom>
        <a:solidFill>
          <a:schemeClr val="accent4">
            <a:tint val="40000"/>
            <a:alpha val="90000"/>
            <a:hueOff val="-7721094"/>
            <a:satOff val="2932"/>
            <a:lumOff val="-127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-7721094"/>
              <a:satOff val="2932"/>
              <a:lumOff val="-1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Strategies</a:t>
          </a:r>
          <a:endParaRPr lang="en-US" sz="1700" kern="1200" dirty="0"/>
        </a:p>
      </dsp:txBody>
      <dsp:txXfrm>
        <a:off x="4893251" y="1007246"/>
        <a:ext cx="1429365" cy="746639"/>
      </dsp:txXfrm>
    </dsp:sp>
    <dsp:sp modelId="{F220AC92-795B-4F50-A479-BB0BBCC3E951}">
      <dsp:nvSpPr>
        <dsp:cNvPr id="0" name=""/>
        <dsp:cNvSpPr/>
      </dsp:nvSpPr>
      <dsp:spPr>
        <a:xfrm>
          <a:off x="6522728" y="517646"/>
          <a:ext cx="1429365" cy="489600"/>
        </a:xfrm>
        <a:prstGeom prst="rect">
          <a:avLst/>
        </a:prstGeom>
        <a:solidFill>
          <a:schemeClr val="accent4">
            <a:hueOff val="-10264459"/>
            <a:satOff val="19229"/>
            <a:lumOff val="-3921"/>
            <a:alphaOff val="0"/>
          </a:schemeClr>
        </a:solidFill>
        <a:ln w="15875" cap="rnd" cmpd="sng" algn="ctr">
          <a:solidFill>
            <a:schemeClr val="accent4">
              <a:hueOff val="-10264459"/>
              <a:satOff val="19229"/>
              <a:lumOff val="-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Trade</a:t>
          </a:r>
          <a:endParaRPr lang="en-US" sz="1700" kern="1200" dirty="0"/>
        </a:p>
      </dsp:txBody>
      <dsp:txXfrm>
        <a:off x="6522728" y="517646"/>
        <a:ext cx="1429365" cy="489600"/>
      </dsp:txXfrm>
    </dsp:sp>
    <dsp:sp modelId="{FC8814C6-322F-4579-94BE-97F090F2CBD0}">
      <dsp:nvSpPr>
        <dsp:cNvPr id="0" name=""/>
        <dsp:cNvSpPr/>
      </dsp:nvSpPr>
      <dsp:spPr>
        <a:xfrm>
          <a:off x="6522728" y="1007246"/>
          <a:ext cx="1429365" cy="746639"/>
        </a:xfrm>
        <a:prstGeom prst="rect">
          <a:avLst/>
        </a:prstGeom>
        <a:solidFill>
          <a:schemeClr val="accent4">
            <a:tint val="40000"/>
            <a:alpha val="90000"/>
            <a:hueOff val="-10294793"/>
            <a:satOff val="3909"/>
            <a:lumOff val="-169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-10294793"/>
              <a:satOff val="3909"/>
              <a:lumOff val="-1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Strategies</a:t>
          </a:r>
          <a:endParaRPr lang="en-US" sz="1700" kern="1200" dirty="0"/>
        </a:p>
      </dsp:txBody>
      <dsp:txXfrm>
        <a:off x="6522728" y="1007246"/>
        <a:ext cx="1429365" cy="746639"/>
      </dsp:txXfrm>
    </dsp:sp>
    <dsp:sp modelId="{DE46BFAD-32B2-4D03-81D2-D60E9B63A5AB}">
      <dsp:nvSpPr>
        <dsp:cNvPr id="0" name=""/>
        <dsp:cNvSpPr/>
      </dsp:nvSpPr>
      <dsp:spPr>
        <a:xfrm>
          <a:off x="8152205" y="517646"/>
          <a:ext cx="1429365" cy="489600"/>
        </a:xfrm>
        <a:prstGeom prst="rect">
          <a:avLst/>
        </a:prstGeom>
        <a:solidFill>
          <a:schemeClr val="accent4">
            <a:hueOff val="-12830572"/>
            <a:satOff val="24036"/>
            <a:lumOff val="-4902"/>
            <a:alphaOff val="0"/>
          </a:schemeClr>
        </a:solidFill>
        <a:ln w="15875" cap="rnd" cmpd="sng" algn="ctr">
          <a:solidFill>
            <a:schemeClr val="accent4">
              <a:hueOff val="-12830572"/>
              <a:satOff val="24036"/>
              <a:lumOff val="-4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Industry</a:t>
          </a:r>
          <a:endParaRPr lang="en-US" sz="1700" kern="1200" dirty="0"/>
        </a:p>
      </dsp:txBody>
      <dsp:txXfrm>
        <a:off x="8152205" y="517646"/>
        <a:ext cx="1429365" cy="489600"/>
      </dsp:txXfrm>
    </dsp:sp>
    <dsp:sp modelId="{F5CB5F6A-BCF5-410D-AC18-76BD9441A691}">
      <dsp:nvSpPr>
        <dsp:cNvPr id="0" name=""/>
        <dsp:cNvSpPr/>
      </dsp:nvSpPr>
      <dsp:spPr>
        <a:xfrm>
          <a:off x="8152205" y="1007246"/>
          <a:ext cx="1429365" cy="746639"/>
        </a:xfrm>
        <a:prstGeom prst="rect">
          <a:avLst/>
        </a:prstGeom>
        <a:solidFill>
          <a:schemeClr val="accent4">
            <a:tint val="40000"/>
            <a:alpha val="90000"/>
            <a:hueOff val="-12868490"/>
            <a:satOff val="4886"/>
            <a:lumOff val="-211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-12868490"/>
              <a:satOff val="4886"/>
              <a:lumOff val="-2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Strategies</a:t>
          </a:r>
          <a:endParaRPr lang="en-US" sz="1700" kern="1200" dirty="0"/>
        </a:p>
      </dsp:txBody>
      <dsp:txXfrm>
        <a:off x="8152205" y="1007246"/>
        <a:ext cx="1429365" cy="746639"/>
      </dsp:txXfrm>
    </dsp:sp>
    <dsp:sp modelId="{78D3DC49-E61C-4752-8876-F5CB04D6B1E8}">
      <dsp:nvSpPr>
        <dsp:cNvPr id="0" name=""/>
        <dsp:cNvSpPr/>
      </dsp:nvSpPr>
      <dsp:spPr>
        <a:xfrm>
          <a:off x="9781682" y="517646"/>
          <a:ext cx="1429365" cy="489600"/>
        </a:xfrm>
        <a:prstGeom prst="rect">
          <a:avLst/>
        </a:prstGeom>
        <a:solidFill>
          <a:schemeClr val="accent4">
            <a:hueOff val="-15396687"/>
            <a:satOff val="28843"/>
            <a:lumOff val="-5882"/>
            <a:alphaOff val="0"/>
          </a:schemeClr>
        </a:solidFill>
        <a:ln w="15875" cap="rnd" cmpd="sng" algn="ctr">
          <a:solidFill>
            <a:schemeClr val="accent4">
              <a:hueOff val="-15396687"/>
              <a:satOff val="28843"/>
              <a:lumOff val="-5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Tourism</a:t>
          </a:r>
          <a:endParaRPr lang="en-US" sz="1700" kern="1200" dirty="0"/>
        </a:p>
      </dsp:txBody>
      <dsp:txXfrm>
        <a:off x="9781682" y="517646"/>
        <a:ext cx="1429365" cy="489600"/>
      </dsp:txXfrm>
    </dsp:sp>
    <dsp:sp modelId="{EA18AA8A-45C5-477B-90C9-E7BF9725A228}">
      <dsp:nvSpPr>
        <dsp:cNvPr id="0" name=""/>
        <dsp:cNvSpPr/>
      </dsp:nvSpPr>
      <dsp:spPr>
        <a:xfrm>
          <a:off x="9781682" y="1007246"/>
          <a:ext cx="1429365" cy="746639"/>
        </a:xfrm>
        <a:prstGeom prst="rect">
          <a:avLst/>
        </a:prstGeom>
        <a:solidFill>
          <a:schemeClr val="accent4">
            <a:tint val="40000"/>
            <a:alpha val="90000"/>
            <a:hueOff val="-15442189"/>
            <a:satOff val="5863"/>
            <a:lumOff val="-253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-15442189"/>
              <a:satOff val="5863"/>
              <a:lumOff val="-2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Strategies</a:t>
          </a:r>
          <a:endParaRPr lang="en-US" sz="1700" kern="1200" dirty="0"/>
        </a:p>
      </dsp:txBody>
      <dsp:txXfrm>
        <a:off x="9781682" y="1007246"/>
        <a:ext cx="1429365" cy="7466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7CEC0-A361-4386-B1DC-10CB933A4551}">
      <dsp:nvSpPr>
        <dsp:cNvPr id="0" name=""/>
        <dsp:cNvSpPr/>
      </dsp:nvSpPr>
      <dsp:spPr>
        <a:xfrm>
          <a:off x="2196006" y="2086047"/>
          <a:ext cx="2549613" cy="2549613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Regional </a:t>
          </a:r>
          <a:r>
            <a:rPr lang="en-US" sz="1400" b="1" kern="1200" dirty="0" err="1" smtClean="0">
              <a:solidFill>
                <a:schemeClr val="tx1"/>
              </a:solidFill>
            </a:rPr>
            <a:t>agritourism</a:t>
          </a:r>
          <a:r>
            <a:rPr lang="en-US" sz="1400" b="1" kern="1200" dirty="0" smtClean="0">
              <a:solidFill>
                <a:schemeClr val="tx1"/>
              </a:solidFill>
            </a:rPr>
            <a:t> development strategy 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708592" y="2683282"/>
        <a:ext cx="1524441" cy="1310553"/>
      </dsp:txXfrm>
    </dsp:sp>
    <dsp:sp modelId="{63E18E52-26D2-482E-8E28-0D8681D3CDCD}">
      <dsp:nvSpPr>
        <dsp:cNvPr id="0" name=""/>
        <dsp:cNvSpPr/>
      </dsp:nvSpPr>
      <dsp:spPr>
        <a:xfrm>
          <a:off x="712595" y="1483411"/>
          <a:ext cx="1854264" cy="1854264"/>
        </a:xfrm>
        <a:prstGeom prst="gear6">
          <a:avLst/>
        </a:prstGeom>
        <a:solidFill>
          <a:schemeClr val="accent5">
            <a:hueOff val="679280"/>
            <a:satOff val="7285"/>
            <a:lumOff val="441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 dirty="0" smtClean="0">
              <a:solidFill>
                <a:schemeClr val="tx1"/>
              </a:solidFill>
            </a:rPr>
            <a:t>National </a:t>
          </a:r>
          <a:r>
            <a:rPr lang="en-US" sz="1050" b="1" kern="1200" dirty="0" err="1" smtClean="0">
              <a:solidFill>
                <a:schemeClr val="tx1"/>
              </a:solidFill>
            </a:rPr>
            <a:t>agri</a:t>
          </a:r>
          <a:r>
            <a:rPr lang="en-US" sz="1050" b="1" kern="1200" dirty="0" smtClean="0">
              <a:solidFill>
                <a:schemeClr val="tx1"/>
              </a:solidFill>
            </a:rPr>
            <a:t>-tourism A/plans</a:t>
          </a:r>
          <a:endParaRPr lang="en-US" sz="1050" b="1" kern="1200" dirty="0">
            <a:solidFill>
              <a:schemeClr val="tx1"/>
            </a:solidFill>
          </a:endParaRPr>
        </a:p>
      </dsp:txBody>
      <dsp:txXfrm>
        <a:off x="1179412" y="1953049"/>
        <a:ext cx="920630" cy="914988"/>
      </dsp:txXfrm>
    </dsp:sp>
    <dsp:sp modelId="{51710325-F8F5-41A9-84D3-A3380B363EB0}">
      <dsp:nvSpPr>
        <dsp:cNvPr id="0" name=""/>
        <dsp:cNvSpPr/>
      </dsp:nvSpPr>
      <dsp:spPr>
        <a:xfrm rot="20700000">
          <a:off x="1751172" y="204158"/>
          <a:ext cx="1816800" cy="1816800"/>
        </a:xfrm>
        <a:prstGeom prst="gear6">
          <a:avLst/>
        </a:prstGeom>
        <a:solidFill>
          <a:schemeClr val="accent5">
            <a:hueOff val="1358559"/>
            <a:satOff val="14570"/>
            <a:lumOff val="88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 dirty="0" smtClean="0">
              <a:solidFill>
                <a:schemeClr val="tx1"/>
              </a:solidFill>
            </a:rPr>
            <a:t>S/National &amp; community activities</a:t>
          </a:r>
          <a:endParaRPr lang="en-US" sz="1050" b="1" kern="1200" dirty="0">
            <a:solidFill>
              <a:schemeClr val="tx1"/>
            </a:solidFill>
          </a:endParaRPr>
        </a:p>
      </dsp:txBody>
      <dsp:txXfrm rot="-20700000">
        <a:off x="2149650" y="602635"/>
        <a:ext cx="1019845" cy="1019845"/>
      </dsp:txXfrm>
    </dsp:sp>
    <dsp:sp modelId="{234DE917-81EA-4497-BA69-3B897575D9E9}">
      <dsp:nvSpPr>
        <dsp:cNvPr id="0" name=""/>
        <dsp:cNvSpPr/>
      </dsp:nvSpPr>
      <dsp:spPr>
        <a:xfrm>
          <a:off x="2004830" y="1698539"/>
          <a:ext cx="3263505" cy="3263505"/>
        </a:xfrm>
        <a:prstGeom prst="circularArrow">
          <a:avLst>
            <a:gd name="adj1" fmla="val 4687"/>
            <a:gd name="adj2" fmla="val 299029"/>
            <a:gd name="adj3" fmla="val 2525792"/>
            <a:gd name="adj4" fmla="val 15840692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BC2E4-7F94-4468-A81C-DEEDFEC6A760}">
      <dsp:nvSpPr>
        <dsp:cNvPr id="0" name=""/>
        <dsp:cNvSpPr/>
      </dsp:nvSpPr>
      <dsp:spPr>
        <a:xfrm>
          <a:off x="384208" y="1071238"/>
          <a:ext cx="2371140" cy="237114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679280"/>
            <a:satOff val="7285"/>
            <a:lumOff val="4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90413D-CF6E-4E67-A9A9-1EA355738D08}">
      <dsp:nvSpPr>
        <dsp:cNvPr id="0" name=""/>
        <dsp:cNvSpPr/>
      </dsp:nvSpPr>
      <dsp:spPr>
        <a:xfrm>
          <a:off x="1330928" y="-195683"/>
          <a:ext cx="2556567" cy="255656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1358559"/>
            <a:satOff val="14570"/>
            <a:lumOff val="88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BC92F-2CC6-4614-8668-5B92CF8AF724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560AA-D377-40DB-815E-914889252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5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61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24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7699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5488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8151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485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6478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604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20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7890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830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38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352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615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594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53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437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2FD8F35-8F9C-49E6-B016-B60C7D08F05F}" type="datetimeFigureOut">
              <a:rPr lang="en-AU" smtClean="0"/>
              <a:t>1/04/2019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AEE4476-E42E-49BE-BA26-4CEA8916ED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7723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632" y="1079363"/>
            <a:ext cx="10295681" cy="2109462"/>
          </a:xfrm>
        </p:spPr>
        <p:txBody>
          <a:bodyPr>
            <a:noAutofit/>
          </a:bodyPr>
          <a:lstStyle/>
          <a:p>
            <a:pPr algn="ctr"/>
            <a:r>
              <a:rPr lang="en-GB" sz="2800" b="1" i="1" cap="small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Improve linkages between agriculture, trade and tourism: strengthening the local </a:t>
            </a:r>
            <a:r>
              <a:rPr lang="en-GB" sz="2800" b="1" i="1" cap="small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agri</a:t>
            </a:r>
            <a:r>
              <a:rPr lang="en-GB" sz="2800" b="1" i="1" cap="small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-food sector &amp; promoting healthy food in </a:t>
            </a:r>
            <a:r>
              <a:rPr lang="en-GB" sz="2800" b="1" i="1" cap="small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agri</a:t>
            </a:r>
            <a:r>
              <a:rPr lang="en-GB" sz="2800" b="1" i="1" cap="small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-tourism workshop</a:t>
            </a:r>
            <a:br>
              <a:rPr lang="en-GB" sz="2800" b="1" i="1" cap="small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GB" sz="2800" b="1" i="1" cap="small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 – 2 </a:t>
            </a:r>
            <a:r>
              <a:rPr lang="en-GB" sz="2800" b="1" i="1" cap="small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april</a:t>
            </a:r>
            <a:r>
              <a:rPr lang="en-GB" sz="2800" b="1" i="1" cap="small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, 2019, </a:t>
            </a:r>
            <a:r>
              <a:rPr lang="en-GB" sz="2800" b="1" i="1" cap="small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nadi</a:t>
            </a:r>
            <a:r>
              <a:rPr lang="en-GB" sz="2800" b="1" i="1" cap="small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GB" sz="2800" b="1" i="1" cap="small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fiji</a:t>
            </a:r>
            <a:endParaRPr lang="en-AU" sz="2800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435" y="3884307"/>
            <a:ext cx="10938076" cy="867101"/>
          </a:xfrm>
        </p:spPr>
        <p:txBody>
          <a:bodyPr>
            <a:normAutofit/>
          </a:bodyPr>
          <a:lstStyle/>
          <a:p>
            <a:pPr algn="ctr"/>
            <a:r>
              <a:rPr lang="en-AU" sz="24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Moses John AMOS, Director General, MALFFB</a:t>
            </a:r>
            <a:endParaRPr lang="en-AU" sz="2400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49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222" y="208345"/>
            <a:ext cx="9368401" cy="8044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Pacific islands FOOD SYSTEM challenges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792" y="1360025"/>
            <a:ext cx="11464724" cy="5070784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food system of 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Pacific Island countries is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undergoing profound changes that will be felt for generations to 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come.</a:t>
            </a:r>
          </a:p>
          <a:p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Nutritional security is being challenged by rapid population growth and urbanization, shortages of arable land, and cheap, low-quality food imports from burgeoning global 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trade. </a:t>
            </a:r>
          </a:p>
          <a:p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High dependency 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Calluna-Regular"/>
              </a:rPr>
              <a:t>on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Calluna-Regular"/>
              </a:rPr>
              <a:t>imported foods that are energy-dense and nutritionally poor.  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Calluna-Regular"/>
              </a:rPr>
              <a:t>Reliance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Calluna-Regular"/>
              </a:rPr>
              <a:t>on imported foods makes 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Calluna-Regular"/>
              </a:rPr>
              <a:t>many PICs very vulnerable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Calluna-Regular"/>
              </a:rPr>
              <a:t>to variation in supply and cost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Calluna-Regular"/>
              </a:rPr>
              <a:t>.</a:t>
            </a:r>
            <a:endParaRPr lang="en-US" dirty="0" smtClean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BrandonGrotesque-RegularItalic"/>
              </a:rPr>
              <a:t>Fish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BrandonGrotesque-RegularItalic"/>
              </a:rPr>
              <a:t>stocks are expected to be directly affected by any changes that may occur in the ocean’s ecosystem. </a:t>
            </a:r>
            <a:endParaRPr lang="en-US" dirty="0" smtClean="0">
              <a:solidFill>
                <a:schemeClr val="bg1"/>
              </a:solidFill>
              <a:ea typeface="Calibri" panose="020F0502020204030204" pitchFamily="34" charset="0"/>
              <a:cs typeface="BrandonGrotesque-RegularItalic"/>
            </a:endParaRPr>
          </a:p>
          <a:p>
            <a:pPr algn="just">
              <a:lnSpc>
                <a:spcPct val="107000"/>
              </a:lnSpc>
            </a:pP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BrandonGrotesque-RegularItalic"/>
              </a:rPr>
              <a:t>Warming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BrandonGrotesque-RegularItalic"/>
              </a:rPr>
              <a:t>waters would harm coral reefs and vital fish habitats.  </a:t>
            </a:r>
            <a:endParaRPr lang="en-US" dirty="0" smtClean="0">
              <a:solidFill>
                <a:schemeClr val="bg1"/>
              </a:solidFill>
              <a:ea typeface="Calibri" panose="020F0502020204030204" pitchFamily="34" charset="0"/>
              <a:cs typeface="BrandonGrotesque-RegularItalic"/>
            </a:endParaRPr>
          </a:p>
          <a:p>
            <a:pPr algn="just">
              <a:lnSpc>
                <a:spcPct val="107000"/>
              </a:lnSpc>
            </a:pP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ArialNarrow"/>
              </a:rPr>
              <a:t>The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ArialNarrow"/>
              </a:rPr>
              <a:t>state of the coastal fisheries in Vanuatu is near maximum capacity. Our  demand for fish will greatly exceed the capacity of coastal systems to produce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ArialNarrow"/>
              </a:rPr>
              <a:t>.  </a:t>
            </a:r>
          </a:p>
          <a:p>
            <a:pPr algn="just">
              <a:lnSpc>
                <a:spcPct val="107000"/>
              </a:lnSpc>
            </a:pP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BrandonGrotesque-RegularItalic"/>
              </a:rPr>
              <a:t>Changes 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BrandonGrotesque-RegularItalic"/>
              </a:rPr>
              <a:t>in temperature and rainfall would also impact the farming industry due to an increased risk of infestation by pests and diseases in many staple and export crops</a:t>
            </a:r>
            <a:r>
              <a:rPr lang="en-US" dirty="0" smtClean="0">
                <a:solidFill>
                  <a:schemeClr val="bg1"/>
                </a:solidFill>
                <a:ea typeface="Calibri" panose="020F0502020204030204" pitchFamily="34" charset="0"/>
                <a:cs typeface="BrandonGrotesque-RegularItalic"/>
              </a:rPr>
              <a:t>.</a:t>
            </a: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90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286" y="588702"/>
            <a:ext cx="11418425" cy="94205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Regional </a:t>
            </a:r>
            <a:r>
              <a:rPr lang="en-US" b="1" dirty="0" smtClean="0">
                <a:solidFill>
                  <a:schemeClr val="bg1"/>
                </a:solidFill>
              </a:rPr>
              <a:t>fisheries and agriculture strategies and </a:t>
            </a:r>
            <a:r>
              <a:rPr lang="en-US" b="1" dirty="0">
                <a:solidFill>
                  <a:schemeClr val="bg1"/>
                </a:solidFill>
              </a:rPr>
              <a:t>connections to </a:t>
            </a:r>
            <a:r>
              <a:rPr lang="en-US" b="1" dirty="0" smtClean="0">
                <a:solidFill>
                  <a:schemeClr val="bg1"/>
                </a:solidFill>
              </a:rPr>
              <a:t>tourism industry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48856" y="1637818"/>
            <a:ext cx="11534172" cy="4988687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Although tourism </a:t>
            </a:r>
            <a:r>
              <a:rPr lang="en-US" dirty="0">
                <a:solidFill>
                  <a:schemeClr val="bg1"/>
                </a:solidFill>
              </a:rPr>
              <a:t>is the lifeblood of many Pacific economies and </a:t>
            </a:r>
            <a:r>
              <a:rPr lang="en-US" dirty="0" err="1">
                <a:solidFill>
                  <a:schemeClr val="bg1"/>
                </a:solidFill>
              </a:rPr>
              <a:t>agritourism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and provides </a:t>
            </a:r>
            <a:r>
              <a:rPr lang="en-US" dirty="0">
                <a:solidFill>
                  <a:schemeClr val="bg1"/>
                </a:solidFill>
              </a:rPr>
              <a:t>a promising avenue for diversification and trade </a:t>
            </a:r>
            <a:r>
              <a:rPr lang="en-US" dirty="0" smtClean="0">
                <a:solidFill>
                  <a:schemeClr val="bg1"/>
                </a:solidFill>
              </a:rPr>
              <a:t>growth, PICs economies are determined by size of land, geographical location, diversification of resources, and resource limitation.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Regional disconnection between regional organizations, including  regional fisheries and agriculture strategies to tourism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Regional agriculture policies focus on strategies to increase and sustain agriculture production for food security, nutrition supply, and value adding purposes for export markets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Regional fisheries policies focus on strategies to sustainably management and develop fisheries resources for food security, nutrition supply, and value adding for export markets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Regional disconnection impacts establishment of connections at national level to tourism industry  </a:t>
            </a:r>
          </a:p>
        </p:txBody>
      </p:sp>
    </p:spTree>
    <p:extLst>
      <p:ext uri="{BB962C8B-B14F-4D97-AF65-F5344CB8AC3E}">
        <p14:creationId xmlns:p14="http://schemas.microsoft.com/office/powerpoint/2010/main" val="196086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7793" y="389893"/>
            <a:ext cx="11401062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Harmonization of agriculture, fisheries, livestock, forestry, trade, industry, linking to Tourism development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618773"/>
              </p:ext>
            </p:extLst>
          </p:nvPr>
        </p:nvGraphicFramePr>
        <p:xfrm>
          <a:off x="324091" y="1987951"/>
          <a:ext cx="11215868" cy="227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Left Brace 8"/>
          <p:cNvSpPr/>
          <p:nvPr/>
        </p:nvSpPr>
        <p:spPr>
          <a:xfrm rot="5400000" flipH="1">
            <a:off x="5247066" y="-1734306"/>
            <a:ext cx="1412112" cy="11451467"/>
          </a:xfrm>
          <a:prstGeom prst="leftBrac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n>
                <a:solidFill>
                  <a:srgbClr val="FF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27453" y="5254898"/>
            <a:ext cx="6701742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TOURISM INDUSTRY DEVELOPMENT  AT THE NATIONAL LEVEL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8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19" y="289367"/>
            <a:ext cx="10201778" cy="9883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Regional </a:t>
            </a:r>
            <a:r>
              <a:rPr lang="en-US" b="1" dirty="0" err="1" smtClean="0">
                <a:solidFill>
                  <a:schemeClr val="bg1"/>
                </a:solidFill>
              </a:rPr>
              <a:t>agritourism</a:t>
            </a:r>
            <a:r>
              <a:rPr lang="en-US" b="1" dirty="0" smtClean="0">
                <a:solidFill>
                  <a:schemeClr val="bg1"/>
                </a:solidFill>
              </a:rPr>
              <a:t> development strategy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91812838"/>
              </p:ext>
            </p:extLst>
          </p:nvPr>
        </p:nvGraphicFramePr>
        <p:xfrm>
          <a:off x="1" y="1828800"/>
          <a:ext cx="4855580" cy="4635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440100" y="1510497"/>
            <a:ext cx="6487611" cy="5220182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Provide networking at the regional level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Develop branding and </a:t>
            </a:r>
            <a:r>
              <a:rPr lang="en-US" sz="2400" dirty="0" smtClean="0">
                <a:solidFill>
                  <a:schemeClr val="bg1"/>
                </a:solidFill>
              </a:rPr>
              <a:t>standards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Encourage trading of value added </a:t>
            </a:r>
            <a:r>
              <a:rPr lang="en-US" sz="2400" smtClean="0">
                <a:solidFill>
                  <a:schemeClr val="bg1"/>
                </a:solidFill>
              </a:rPr>
              <a:t>productions between PICs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Develop </a:t>
            </a:r>
            <a:r>
              <a:rPr lang="en-US" sz="2400" dirty="0" err="1" smtClean="0">
                <a:solidFill>
                  <a:schemeClr val="bg1"/>
                </a:solidFill>
              </a:rPr>
              <a:t>agritourism</a:t>
            </a:r>
            <a:r>
              <a:rPr lang="en-US" sz="2400" dirty="0" smtClean="0">
                <a:solidFill>
                  <a:schemeClr val="bg1"/>
                </a:solidFill>
              </a:rPr>
              <a:t> data base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Build connections, partnerships, and, coordination </a:t>
            </a:r>
            <a:r>
              <a:rPr lang="en-US" sz="2400" dirty="0">
                <a:solidFill>
                  <a:schemeClr val="bg1"/>
                </a:solidFill>
              </a:rPr>
              <a:t>at the national level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C</a:t>
            </a:r>
            <a:r>
              <a:rPr lang="en-US" sz="2400" dirty="0" smtClean="0">
                <a:solidFill>
                  <a:schemeClr val="bg1"/>
                </a:solidFill>
              </a:rPr>
              <a:t>apacity building needs for PICs based on </a:t>
            </a:r>
            <a:r>
              <a:rPr lang="en-US" sz="2400" dirty="0" err="1" smtClean="0">
                <a:solidFill>
                  <a:schemeClr val="bg1"/>
                </a:solidFill>
              </a:rPr>
              <a:t>agritourism</a:t>
            </a:r>
            <a:r>
              <a:rPr lang="en-US" sz="2400" dirty="0" smtClean="0">
                <a:solidFill>
                  <a:schemeClr val="bg1"/>
                </a:solidFill>
              </a:rPr>
              <a:t> needs and aspiration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A platform to seek regional funding support to drive </a:t>
            </a:r>
            <a:r>
              <a:rPr lang="en-US" sz="2400" dirty="0" err="1">
                <a:solidFill>
                  <a:schemeClr val="bg1"/>
                </a:solidFill>
              </a:rPr>
              <a:t>agritourism</a:t>
            </a:r>
            <a:r>
              <a:rPr lang="en-US" sz="2400" dirty="0">
                <a:solidFill>
                  <a:schemeClr val="bg1"/>
                </a:solidFill>
              </a:rPr>
              <a:t> connections 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Drive food productions specific for the tourism industry</a:t>
            </a:r>
          </a:p>
          <a:p>
            <a:r>
              <a:rPr lang="en-US" sz="2400" dirty="0">
                <a:solidFill>
                  <a:schemeClr val="bg1"/>
                </a:solidFill>
              </a:rPr>
              <a:t>L</a:t>
            </a:r>
            <a:r>
              <a:rPr lang="en-US" sz="2400" dirty="0" smtClean="0">
                <a:solidFill>
                  <a:schemeClr val="bg1"/>
                </a:solidFill>
              </a:rPr>
              <a:t>ink </a:t>
            </a:r>
            <a:r>
              <a:rPr lang="en-US" sz="2400" dirty="0" err="1" smtClean="0">
                <a:solidFill>
                  <a:schemeClr val="bg1"/>
                </a:solidFill>
              </a:rPr>
              <a:t>agritourism</a:t>
            </a:r>
            <a:r>
              <a:rPr lang="en-US" sz="2400" dirty="0" smtClean="0">
                <a:solidFill>
                  <a:schemeClr val="bg1"/>
                </a:solidFill>
              </a:rPr>
              <a:t> to climate change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27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7873" y="2161572"/>
            <a:ext cx="10058400" cy="27432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</a:rPr>
              <a:t>Tankiu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tumas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78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2756</TotalTime>
  <Words>452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ArialNarrow</vt:lpstr>
      <vt:lpstr>BrandonGrotesque-RegularItalic</vt:lpstr>
      <vt:lpstr>Calibri</vt:lpstr>
      <vt:lpstr>Calluna-Regular</vt:lpstr>
      <vt:lpstr>Century Gothic</vt:lpstr>
      <vt:lpstr>Times New Roman</vt:lpstr>
      <vt:lpstr>Wingdings 3</vt:lpstr>
      <vt:lpstr>Slice</vt:lpstr>
      <vt:lpstr>Improve linkages between agriculture, trade and tourism: strengthening the local agri-food sector &amp; promoting healthy food in agri-tourism workshop 1 – 2 april, 2019, nadi, fiji</vt:lpstr>
      <vt:lpstr>Pacific islands FOOD SYSTEM challenges</vt:lpstr>
      <vt:lpstr>Regional fisheries and agriculture strategies and connections to tourism industry</vt:lpstr>
      <vt:lpstr>Harmonization of agriculture, fisheries, livestock, forestry, trade, industry, linking to Tourism development</vt:lpstr>
      <vt:lpstr>Regional agritourism development strategy</vt:lpstr>
      <vt:lpstr>Tankiu tumas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MALFFB NATIONAL RETREAT 2019</dc:title>
  <dc:creator>Moses John Amos</dc:creator>
  <cp:lastModifiedBy>Moses John Amos</cp:lastModifiedBy>
  <cp:revision>200</cp:revision>
  <dcterms:created xsi:type="dcterms:W3CDTF">2019-02-27T04:30:52Z</dcterms:created>
  <dcterms:modified xsi:type="dcterms:W3CDTF">2019-03-31T23:41:08Z</dcterms:modified>
</cp:coreProperties>
</file>