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96" autoAdjust="0"/>
  </p:normalViewPr>
  <p:slideViewPr>
    <p:cSldViewPr snapToGrid="0">
      <p:cViewPr varScale="1">
        <p:scale>
          <a:sx n="73" d="100"/>
          <a:sy n="73" d="100"/>
        </p:scale>
        <p:origin x="-114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B2489-75D5-4C9C-8600-F11BC3A5DE70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CA479-700D-4060-969A-CAFF6A2D60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6084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CA479-700D-4060-969A-CAFF6A2D6044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6701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511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283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496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8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395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7196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950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176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916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321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99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CE16B-6B34-4B78-A06C-94FCB5647C51}" type="datetimeFigureOut">
              <a:rPr lang="en-AU" smtClean="0"/>
              <a:t>27/09/2017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6A955-98A8-428A-AA40-8FC1A9EF37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370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Sailima</a:t>
            </a:r>
            <a:r>
              <a:rPr lang="en-AU" dirty="0" smtClean="0"/>
              <a:t> Enterprises (Hands Together)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 smtClean="0"/>
              <a:t>The realities of supplying locally</a:t>
            </a:r>
          </a:p>
          <a:p>
            <a:endParaRPr lang="en-AU" dirty="0" smtClean="0"/>
          </a:p>
          <a:p>
            <a:endParaRPr lang="en-AU" dirty="0"/>
          </a:p>
          <a:p>
            <a:r>
              <a:rPr lang="en-AU" i="1" dirty="0" smtClean="0">
                <a:latin typeface="Bodoni MT Black" panose="02070A03080606020203" pitchFamily="18" charset="0"/>
              </a:rPr>
              <a:t>Jimmy </a:t>
            </a:r>
            <a:r>
              <a:rPr lang="en-AU" i="1" dirty="0" err="1" smtClean="0">
                <a:latin typeface="Bodoni MT Black" panose="02070A03080606020203" pitchFamily="18" charset="0"/>
              </a:rPr>
              <a:t>Chedi</a:t>
            </a:r>
            <a:endParaRPr lang="en-AU" i="1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16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Background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Initiative after attending a workshop on Small business Enterprise (SBEC) 2009.</a:t>
            </a:r>
          </a:p>
          <a:p>
            <a:r>
              <a:rPr lang="en-AU" dirty="0" smtClean="0"/>
              <a:t>Located at </a:t>
            </a:r>
            <a:r>
              <a:rPr lang="en-AU" dirty="0" err="1" smtClean="0"/>
              <a:t>Areatakiki</a:t>
            </a:r>
            <a:r>
              <a:rPr lang="en-AU" dirty="0" smtClean="0"/>
              <a:t> Village; Central Guadalcanal (&gt; 25 Km from Honiara)</a:t>
            </a:r>
          </a:p>
          <a:p>
            <a:r>
              <a:rPr lang="en-AU" dirty="0"/>
              <a:t>F</a:t>
            </a:r>
            <a:r>
              <a:rPr lang="en-AU" dirty="0" smtClean="0"/>
              <a:t>amily/Communal working together for improvement of livelihood through utilisation of land for agricultural benefit.</a:t>
            </a:r>
          </a:p>
          <a:p>
            <a:r>
              <a:rPr lang="en-AU" dirty="0" smtClean="0"/>
              <a:t>After the social unrest; the need to promote income generating avenues (school fee, housing, transport etc.)is  necessitated.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966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			Project in a nut Shell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Farming of Agricultural products (beans, cucumber, egg plant, pumpkin, pineapple, melon)</a:t>
            </a:r>
          </a:p>
          <a:p>
            <a:r>
              <a:rPr lang="en-AU" dirty="0" smtClean="0"/>
              <a:t>Encourage community participation and ownership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5122" name="Picture 2" descr="I:\DCIM\100JLCAM\DSCF00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05" y="3202577"/>
            <a:ext cx="325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65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		community work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Bridge repairing</a:t>
            </a:r>
            <a:endParaRPr lang="en-AU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896741"/>
            <a:ext cx="4524691" cy="2901255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r>
              <a:rPr lang="en-AU" dirty="0"/>
              <a:t> </a:t>
            </a:r>
            <a:r>
              <a:rPr lang="en-AU" dirty="0" smtClean="0"/>
              <a:t> 	Small scale Farm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23560" y="2505075"/>
            <a:ext cx="5731828" cy="3684588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4098" name="Picture 2" descr="I:\DCIM\100JLCAM\DSCF005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034" y="2468880"/>
            <a:ext cx="5499463" cy="356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31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				Achievements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        Farm Products (vegetables)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/>
              <a:t> Farm produce is used to feed family</a:t>
            </a:r>
          </a:p>
          <a:p>
            <a:r>
              <a:rPr lang="en-AU" dirty="0" smtClean="0"/>
              <a:t> Sold at the market for income</a:t>
            </a:r>
          </a:p>
          <a:p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AU" dirty="0" smtClean="0"/>
              <a:t>         Supply of Farm Products (income)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AU" dirty="0" smtClean="0"/>
              <a:t>Currently supplies vegetables to Heritage Park Hotel. </a:t>
            </a:r>
            <a:endParaRPr lang="en-AU" dirty="0"/>
          </a:p>
        </p:txBody>
      </p:sp>
      <p:pic>
        <p:nvPicPr>
          <p:cNvPr id="1026" name="Picture 2" descr="I:\DCIM\100JLCAM\DSCF00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94909"/>
            <a:ext cx="2477589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I:\DCIM\100JLCAM\DSCF006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549" y="3429000"/>
            <a:ext cx="325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1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			       Challenges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Biotic</a:t>
            </a:r>
          </a:p>
          <a:p>
            <a:pPr lvl="2"/>
            <a:r>
              <a:rPr lang="en-AU" dirty="0" smtClean="0"/>
              <a:t>Giant African Snail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/>
              <a:t>      Abiotic</a:t>
            </a:r>
          </a:p>
          <a:p>
            <a:pPr lvl="2"/>
            <a:r>
              <a:rPr lang="en-AU" dirty="0" smtClean="0"/>
              <a:t>Lack of proper infrastructure (road &amp; bridges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Unfavourable weather (drought)</a:t>
            </a:r>
            <a:endParaRPr lang="en-AU" dirty="0" smtClean="0"/>
          </a:p>
          <a:p>
            <a:pPr lvl="2"/>
            <a:endParaRPr lang="en-AU" dirty="0"/>
          </a:p>
        </p:txBody>
      </p:sp>
      <p:pic>
        <p:nvPicPr>
          <p:cNvPr id="2050" name="Picture 2" descr="I:\DCIM\100JLCAM\DSCF00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320" y="2745378"/>
            <a:ext cx="2923177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9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 		Other Challenges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Hotels demand Quality (freshness) and Quantity of product.</a:t>
            </a:r>
          </a:p>
          <a:p>
            <a:r>
              <a:rPr lang="en-AU" dirty="0" smtClean="0"/>
              <a:t>90% of product outsourced, 10% supplied.</a:t>
            </a:r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/>
              <a:t>Some produce cannot be met.</a:t>
            </a:r>
          </a:p>
          <a:p>
            <a:pPr lvl="1"/>
            <a:r>
              <a:rPr lang="en-AU" dirty="0" smtClean="0"/>
              <a:t>Seasonal crops</a:t>
            </a:r>
          </a:p>
          <a:p>
            <a:pPr lvl="1"/>
            <a:r>
              <a:rPr lang="en-AU" dirty="0" smtClean="0"/>
              <a:t>Other crops do not grow well (</a:t>
            </a:r>
            <a:r>
              <a:rPr lang="en-AU" dirty="0" err="1" smtClean="0"/>
              <a:t>choysome</a:t>
            </a:r>
            <a:r>
              <a:rPr lang="en-AU" dirty="0" smtClean="0"/>
              <a:t>, pineapple, shallot etc</a:t>
            </a:r>
            <a:r>
              <a:rPr lang="en-AU" dirty="0"/>
              <a:t>.</a:t>
            </a:r>
            <a:r>
              <a:rPr lang="en-AU" dirty="0" smtClean="0"/>
              <a:t>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753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			Future Prospect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Broaden Income generating avenues:</a:t>
            </a:r>
          </a:p>
          <a:p>
            <a:pPr lvl="1"/>
            <a:r>
              <a:rPr lang="en-AU" dirty="0" smtClean="0"/>
              <a:t>Venturing into fish (tilapia) farming </a:t>
            </a:r>
          </a:p>
          <a:p>
            <a:pPr lvl="1"/>
            <a:r>
              <a:rPr lang="en-AU" dirty="0" smtClean="0"/>
              <a:t>Build homestay (ecotourism)</a:t>
            </a:r>
          </a:p>
          <a:p>
            <a:pPr marL="457200" lvl="1" indent="0">
              <a:buNone/>
            </a:pPr>
            <a:endParaRPr lang="en-AU" dirty="0"/>
          </a:p>
        </p:txBody>
      </p:sp>
      <p:pic>
        <p:nvPicPr>
          <p:cNvPr id="3074" name="Picture 2" descr="I:\DCIM\100JLCAM\DSCF0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557" y="2875722"/>
            <a:ext cx="4389120" cy="322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12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				Conclusion	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It is important to meet the expectations of the customers (Hotel)</a:t>
            </a:r>
          </a:p>
          <a:p>
            <a:pPr lvl="2"/>
            <a:r>
              <a:rPr lang="en-AU" dirty="0" smtClean="0"/>
              <a:t>Proving Quality and Quantity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225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242</Words>
  <Application>Microsoft Office PowerPoint</Application>
  <PresentationFormat>Custom</PresentationFormat>
  <Paragraphs>47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Sailima Enterprises (Hands Together)</vt:lpstr>
      <vt:lpstr>Background</vt:lpstr>
      <vt:lpstr>   Project in a nut Shell</vt:lpstr>
      <vt:lpstr>  community work</vt:lpstr>
      <vt:lpstr>    Achievements</vt:lpstr>
      <vt:lpstr>          Challenges</vt:lpstr>
      <vt:lpstr>   Other Challenges</vt:lpstr>
      <vt:lpstr>   Future Prospect</vt:lpstr>
      <vt:lpstr>    Conclusion  </vt:lpstr>
    </vt:vector>
  </TitlesOfParts>
  <Company>SPC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Sailima Enterprises (Hands Together)</dc:title>
  <dc:creator>Fereti Atumurirava</dc:creator>
  <cp:lastModifiedBy>Alisi TUQA</cp:lastModifiedBy>
  <cp:revision>12</cp:revision>
  <dcterms:created xsi:type="dcterms:W3CDTF">2017-09-26T23:46:18Z</dcterms:created>
  <dcterms:modified xsi:type="dcterms:W3CDTF">2017-09-27T02:30:38Z</dcterms:modified>
</cp:coreProperties>
</file>